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Open Sans" panose="020B0604020202020204" charset="0"/>
      <p:regular r:id="rId20"/>
    </p:embeddedFont>
    <p:embeddedFont>
      <p:font typeface="Hatton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tton Bold" panose="020B0604020202020204" charset="0"/>
      <p:regular r:id="rId26"/>
    </p:embeddedFont>
    <p:embeddedFont>
      <p:font typeface="Garet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1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1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A9A9A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073" y="8324094"/>
            <a:ext cx="4793781" cy="187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4F633A">
                    <a:alpha val="50980"/>
                  </a:srgbClr>
                </a:solidFill>
                <a:latin typeface="Garet"/>
              </a:rPr>
              <a:t>Done by: Haydar Mohamad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4F633A">
                    <a:alpha val="50980"/>
                  </a:srgbClr>
                </a:solidFill>
                <a:latin typeface="Garet"/>
              </a:rPr>
              <a:t>Advisor: Dr. Kassem Danach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469966" y="-199186"/>
            <a:ext cx="9980819" cy="10685373"/>
            <a:chOff x="0" y="0"/>
            <a:chExt cx="5933440" cy="6352286"/>
          </a:xfrm>
        </p:grpSpPr>
        <p:sp>
          <p:nvSpPr>
            <p:cNvPr id="4" name="Freeform 4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79955" r="-7995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4528529">
            <a:off x="5921496" y="6587172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4073" y="438678"/>
            <a:ext cx="1658990" cy="1721202"/>
          </a:xfrm>
          <a:custGeom>
            <a:avLst/>
            <a:gdLst/>
            <a:ahLst/>
            <a:cxnLst/>
            <a:rect l="l" t="t" r="r" b="b"/>
            <a:pathLst>
              <a:path w="1658990" h="1721202">
                <a:moveTo>
                  <a:pt x="0" y="0"/>
                </a:moveTo>
                <a:lnTo>
                  <a:pt x="1658990" y="0"/>
                </a:lnTo>
                <a:lnTo>
                  <a:pt x="1658990" y="1721202"/>
                </a:lnTo>
                <a:lnTo>
                  <a:pt x="0" y="172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6299" y="3017130"/>
            <a:ext cx="9797464" cy="263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5"/>
              </a:lnSpc>
            </a:pPr>
            <a:r>
              <a:rPr lang="en-US" sz="5900" dirty="0" err="1" smtClean="0">
                <a:solidFill>
                  <a:srgbClr val="4F633A"/>
                </a:solidFill>
                <a:latin typeface="Hatton"/>
              </a:rPr>
              <a:t>NutriVitality</a:t>
            </a:r>
            <a:r>
              <a:rPr lang="en-US" sz="5900" dirty="0">
                <a:solidFill>
                  <a:srgbClr val="4F633A"/>
                </a:solidFill>
                <a:latin typeface="Hatton"/>
              </a:rPr>
              <a:t>: A Healthcare and Nutrition Tracking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12781" y="448203"/>
            <a:ext cx="3397490" cy="47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4F633A">
                    <a:alpha val="50980"/>
                  </a:srgbClr>
                </a:solidFill>
                <a:latin typeface="Garet"/>
              </a:rPr>
              <a:t>Summer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866636">
            <a:off x="11663080" y="-4983173"/>
            <a:ext cx="11213624" cy="10745790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 flipH="1">
              <a:off x="-3038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3048" y="6069076"/>
                  </a:moveTo>
                  <a:cubicBezTo>
                    <a:pt x="271019" y="6097397"/>
                    <a:pt x="507620" y="6084316"/>
                    <a:pt x="778002" y="6070346"/>
                  </a:cubicBezTo>
                  <a:cubicBezTo>
                    <a:pt x="2271395" y="6093968"/>
                    <a:pt x="4172331" y="6076442"/>
                    <a:pt x="5754497" y="6074029"/>
                  </a:cubicBezTo>
                  <a:cubicBezTo>
                    <a:pt x="5815838" y="6095620"/>
                    <a:pt x="5791962" y="6024499"/>
                    <a:pt x="5811647" y="5996559"/>
                  </a:cubicBezTo>
                  <a:cubicBezTo>
                    <a:pt x="5865368" y="5947410"/>
                    <a:pt x="5911088" y="5901309"/>
                    <a:pt x="5934075" y="5839079"/>
                  </a:cubicBezTo>
                  <a:cubicBezTo>
                    <a:pt x="5890387" y="5542915"/>
                    <a:pt x="5826760" y="5645531"/>
                    <a:pt x="5901944" y="5450840"/>
                  </a:cubicBezTo>
                  <a:cubicBezTo>
                    <a:pt x="5851144" y="5359908"/>
                    <a:pt x="5888228" y="5239004"/>
                    <a:pt x="5942330" y="5195189"/>
                  </a:cubicBezTo>
                  <a:cubicBezTo>
                    <a:pt x="5994273" y="5033772"/>
                    <a:pt x="5953633" y="5138420"/>
                    <a:pt x="6012688" y="5050028"/>
                  </a:cubicBezTo>
                  <a:cubicBezTo>
                    <a:pt x="6090539" y="5023231"/>
                    <a:pt x="6002274" y="4987798"/>
                    <a:pt x="6037961" y="4967859"/>
                  </a:cubicBezTo>
                  <a:cubicBezTo>
                    <a:pt x="6114669" y="4821682"/>
                    <a:pt x="6172327" y="4761230"/>
                    <a:pt x="6253861" y="4662043"/>
                  </a:cubicBezTo>
                  <a:cubicBezTo>
                    <a:pt x="6306058" y="4629785"/>
                    <a:pt x="6247511" y="4588510"/>
                    <a:pt x="6273038" y="4566159"/>
                  </a:cubicBezTo>
                  <a:cubicBezTo>
                    <a:pt x="6419342" y="4473449"/>
                    <a:pt x="6268212" y="4495928"/>
                    <a:pt x="6294755" y="4430777"/>
                  </a:cubicBezTo>
                  <a:cubicBezTo>
                    <a:pt x="6344285" y="4336035"/>
                    <a:pt x="6275832" y="4247008"/>
                    <a:pt x="6238113" y="4188461"/>
                  </a:cubicBezTo>
                  <a:cubicBezTo>
                    <a:pt x="6131687" y="4070351"/>
                    <a:pt x="6041390" y="3877184"/>
                    <a:pt x="6065901" y="3840989"/>
                  </a:cubicBezTo>
                  <a:cubicBezTo>
                    <a:pt x="6062853" y="3775456"/>
                    <a:pt x="5975096" y="3738373"/>
                    <a:pt x="6002909" y="3670300"/>
                  </a:cubicBezTo>
                  <a:cubicBezTo>
                    <a:pt x="5978525" y="3625850"/>
                    <a:pt x="5929503" y="3551429"/>
                    <a:pt x="5875528" y="3502153"/>
                  </a:cubicBezTo>
                  <a:cubicBezTo>
                    <a:pt x="5868416" y="3320289"/>
                    <a:pt x="5833491" y="3252979"/>
                    <a:pt x="5810504" y="3158745"/>
                  </a:cubicBezTo>
                  <a:cubicBezTo>
                    <a:pt x="5760847" y="3074798"/>
                    <a:pt x="5744845" y="2991612"/>
                    <a:pt x="5695950" y="2921128"/>
                  </a:cubicBezTo>
                  <a:cubicBezTo>
                    <a:pt x="5745226" y="2844928"/>
                    <a:pt x="5678424" y="2833752"/>
                    <a:pt x="5700522" y="2801240"/>
                  </a:cubicBezTo>
                  <a:cubicBezTo>
                    <a:pt x="5603494" y="2672843"/>
                    <a:pt x="5633212" y="2438528"/>
                    <a:pt x="5654675" y="2299844"/>
                  </a:cubicBezTo>
                  <a:cubicBezTo>
                    <a:pt x="5687314" y="2202054"/>
                    <a:pt x="5713476" y="2152651"/>
                    <a:pt x="5785231" y="2110741"/>
                  </a:cubicBezTo>
                  <a:cubicBezTo>
                    <a:pt x="5769610" y="2057401"/>
                    <a:pt x="5822188" y="2011300"/>
                    <a:pt x="5838317" y="2017523"/>
                  </a:cubicBezTo>
                  <a:cubicBezTo>
                    <a:pt x="5828919" y="1912494"/>
                    <a:pt x="5878576" y="1883157"/>
                    <a:pt x="5890641" y="1841882"/>
                  </a:cubicBezTo>
                  <a:cubicBezTo>
                    <a:pt x="5950077" y="1788669"/>
                    <a:pt x="5812663" y="1780922"/>
                    <a:pt x="5887212" y="1711834"/>
                  </a:cubicBezTo>
                  <a:cubicBezTo>
                    <a:pt x="5865876" y="1610107"/>
                    <a:pt x="5863209" y="1557910"/>
                    <a:pt x="5883529" y="1513079"/>
                  </a:cubicBezTo>
                  <a:cubicBezTo>
                    <a:pt x="5899023" y="1475868"/>
                    <a:pt x="5819394" y="1400811"/>
                    <a:pt x="5847842" y="1407034"/>
                  </a:cubicBezTo>
                  <a:cubicBezTo>
                    <a:pt x="5846572" y="1350646"/>
                    <a:pt x="5883656" y="1326770"/>
                    <a:pt x="5904484" y="1309879"/>
                  </a:cubicBezTo>
                  <a:cubicBezTo>
                    <a:pt x="5894959" y="1286638"/>
                    <a:pt x="5835142" y="1243331"/>
                    <a:pt x="5828411" y="1230250"/>
                  </a:cubicBezTo>
                  <a:cubicBezTo>
                    <a:pt x="5821172" y="1172465"/>
                    <a:pt x="5894959" y="1159638"/>
                    <a:pt x="5839968" y="1100329"/>
                  </a:cubicBezTo>
                  <a:cubicBezTo>
                    <a:pt x="5878068" y="1030098"/>
                    <a:pt x="5908167" y="1020700"/>
                    <a:pt x="5895340" y="969646"/>
                  </a:cubicBezTo>
                  <a:cubicBezTo>
                    <a:pt x="6002655" y="569088"/>
                    <a:pt x="5895975" y="697993"/>
                    <a:pt x="5853938" y="482982"/>
                  </a:cubicBezTo>
                  <a:cubicBezTo>
                    <a:pt x="5797169" y="322581"/>
                    <a:pt x="5871464" y="357379"/>
                    <a:pt x="5886958" y="246889"/>
                  </a:cubicBezTo>
                  <a:cubicBezTo>
                    <a:pt x="5865495" y="33401"/>
                    <a:pt x="5962396" y="66675"/>
                    <a:pt x="5833618" y="15367"/>
                  </a:cubicBezTo>
                  <a:cubicBezTo>
                    <a:pt x="4024122" y="33909"/>
                    <a:pt x="2115820" y="28194"/>
                    <a:pt x="389382" y="17907"/>
                  </a:cubicBezTo>
                  <a:cubicBezTo>
                    <a:pt x="226568" y="46482"/>
                    <a:pt x="23368" y="0"/>
                    <a:pt x="11811" y="36449"/>
                  </a:cubicBezTo>
                  <a:cubicBezTo>
                    <a:pt x="4953" y="215011"/>
                    <a:pt x="12319" y="413004"/>
                    <a:pt x="12446" y="626110"/>
                  </a:cubicBezTo>
                  <a:cubicBezTo>
                    <a:pt x="13716" y="1658239"/>
                    <a:pt x="2921" y="2760345"/>
                    <a:pt x="11557" y="3752723"/>
                  </a:cubicBezTo>
                  <a:cubicBezTo>
                    <a:pt x="0" y="4584446"/>
                    <a:pt x="21971" y="5281041"/>
                    <a:pt x="3048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21916" r="-219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836042" y="854015"/>
            <a:ext cx="6240987" cy="18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9"/>
              </a:lnSpc>
            </a:pPr>
            <a:r>
              <a:rPr lang="en-US" sz="6199">
                <a:solidFill>
                  <a:srgbClr val="748435"/>
                </a:solidFill>
                <a:latin typeface="Hatton"/>
              </a:rPr>
              <a:t>System Analysis and Design</a:t>
            </a:r>
          </a:p>
        </p:txBody>
      </p:sp>
      <p:sp>
        <p:nvSpPr>
          <p:cNvPr id="5" name="Freeform 5"/>
          <p:cNvSpPr/>
          <p:nvPr/>
        </p:nvSpPr>
        <p:spPr>
          <a:xfrm>
            <a:off x="7327406" y="656299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36042" y="2900906"/>
            <a:ext cx="89177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This phase is crucial in developing effective information systems because: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87146" y="3889601"/>
            <a:ext cx="5328392" cy="551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941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helps clarify business objectives and user needs.</a:t>
            </a:r>
          </a:p>
          <a:p>
            <a:pPr marL="582930" lvl="1" indent="-291465" algn="l">
              <a:lnSpc>
                <a:spcPts val="4941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enhances system performance.</a:t>
            </a:r>
          </a:p>
          <a:p>
            <a:pPr marL="582930" lvl="1" indent="-291465" algn="l">
              <a:lnSpc>
                <a:spcPts val="4941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reduces the risk of errors and failures.</a:t>
            </a:r>
          </a:p>
          <a:p>
            <a:pPr marL="582930" lvl="1" indent="-291465" algn="l">
              <a:lnSpc>
                <a:spcPts val="4941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allows adaptability to future changes.</a:t>
            </a:r>
          </a:p>
          <a:p>
            <a:pPr algn="l">
              <a:lnSpc>
                <a:spcPts val="4941"/>
              </a:lnSpc>
            </a:pPr>
            <a:endParaRPr lang="en-US" sz="2700">
              <a:solidFill>
                <a:srgbClr val="748435"/>
              </a:solidFill>
              <a:latin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atton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2308" y="9258300"/>
            <a:ext cx="4415009" cy="902800"/>
            <a:chOff x="0" y="0"/>
            <a:chExt cx="1162801" cy="237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2801" cy="237775"/>
            </a:xfrm>
            <a:custGeom>
              <a:avLst/>
              <a:gdLst/>
              <a:ahLst/>
              <a:cxnLst/>
              <a:rect l="l" t="t" r="r" b="b"/>
              <a:pathLst>
                <a:path w="1162801" h="237775">
                  <a:moveTo>
                    <a:pt x="87677" y="0"/>
                  </a:moveTo>
                  <a:lnTo>
                    <a:pt x="1075123" y="0"/>
                  </a:lnTo>
                  <a:cubicBezTo>
                    <a:pt x="1123546" y="0"/>
                    <a:pt x="1162801" y="39254"/>
                    <a:pt x="1162801" y="87677"/>
                  </a:cubicBezTo>
                  <a:lnTo>
                    <a:pt x="1162801" y="150097"/>
                  </a:lnTo>
                  <a:cubicBezTo>
                    <a:pt x="1162801" y="198520"/>
                    <a:pt x="1123546" y="237775"/>
                    <a:pt x="1075123" y="237775"/>
                  </a:cubicBezTo>
                  <a:lnTo>
                    <a:pt x="87677" y="237775"/>
                  </a:lnTo>
                  <a:cubicBezTo>
                    <a:pt x="39254" y="237775"/>
                    <a:pt x="0" y="198520"/>
                    <a:pt x="0" y="150097"/>
                  </a:cubicBezTo>
                  <a:lnTo>
                    <a:pt x="0" y="87677"/>
                  </a:lnTo>
                  <a:cubicBezTo>
                    <a:pt x="0" y="39254"/>
                    <a:pt x="39254" y="0"/>
                    <a:pt x="876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62801" cy="285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48435"/>
                  </a:solidFill>
                  <a:latin typeface="Garet"/>
                </a:rPr>
                <a:t>Maintenance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2707" y="7757427"/>
            <a:ext cx="4415009" cy="902800"/>
            <a:chOff x="0" y="0"/>
            <a:chExt cx="1162801" cy="237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2801" cy="237775"/>
            </a:xfrm>
            <a:custGeom>
              <a:avLst/>
              <a:gdLst/>
              <a:ahLst/>
              <a:cxnLst/>
              <a:rect l="l" t="t" r="r" b="b"/>
              <a:pathLst>
                <a:path w="1162801" h="237775">
                  <a:moveTo>
                    <a:pt x="87677" y="0"/>
                  </a:moveTo>
                  <a:lnTo>
                    <a:pt x="1075123" y="0"/>
                  </a:lnTo>
                  <a:cubicBezTo>
                    <a:pt x="1123546" y="0"/>
                    <a:pt x="1162801" y="39254"/>
                    <a:pt x="1162801" y="87677"/>
                  </a:cubicBezTo>
                  <a:lnTo>
                    <a:pt x="1162801" y="150097"/>
                  </a:lnTo>
                  <a:cubicBezTo>
                    <a:pt x="1162801" y="198520"/>
                    <a:pt x="1123546" y="237775"/>
                    <a:pt x="1075123" y="237775"/>
                  </a:cubicBezTo>
                  <a:lnTo>
                    <a:pt x="87677" y="237775"/>
                  </a:lnTo>
                  <a:cubicBezTo>
                    <a:pt x="39254" y="237775"/>
                    <a:pt x="0" y="198520"/>
                    <a:pt x="0" y="150097"/>
                  </a:cubicBezTo>
                  <a:lnTo>
                    <a:pt x="0" y="87677"/>
                  </a:lnTo>
                  <a:cubicBezTo>
                    <a:pt x="0" y="39254"/>
                    <a:pt x="39254" y="0"/>
                    <a:pt x="876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2801" cy="285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48435"/>
                  </a:solidFill>
                  <a:latin typeface="Garet"/>
                </a:rPr>
                <a:t>Integration and testing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27532" y="6412363"/>
            <a:ext cx="4415009" cy="902800"/>
            <a:chOff x="0" y="0"/>
            <a:chExt cx="1162801" cy="237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2801" cy="237775"/>
            </a:xfrm>
            <a:custGeom>
              <a:avLst/>
              <a:gdLst/>
              <a:ahLst/>
              <a:cxnLst/>
              <a:rect l="l" t="t" r="r" b="b"/>
              <a:pathLst>
                <a:path w="1162801" h="237775">
                  <a:moveTo>
                    <a:pt x="87677" y="0"/>
                  </a:moveTo>
                  <a:lnTo>
                    <a:pt x="1075123" y="0"/>
                  </a:lnTo>
                  <a:cubicBezTo>
                    <a:pt x="1123546" y="0"/>
                    <a:pt x="1162801" y="39254"/>
                    <a:pt x="1162801" y="87677"/>
                  </a:cubicBezTo>
                  <a:lnTo>
                    <a:pt x="1162801" y="150097"/>
                  </a:lnTo>
                  <a:cubicBezTo>
                    <a:pt x="1162801" y="198520"/>
                    <a:pt x="1123546" y="237775"/>
                    <a:pt x="1075123" y="237775"/>
                  </a:cubicBezTo>
                  <a:lnTo>
                    <a:pt x="87677" y="237775"/>
                  </a:lnTo>
                  <a:cubicBezTo>
                    <a:pt x="39254" y="237775"/>
                    <a:pt x="0" y="198520"/>
                    <a:pt x="0" y="150097"/>
                  </a:cubicBezTo>
                  <a:lnTo>
                    <a:pt x="0" y="87677"/>
                  </a:lnTo>
                  <a:cubicBezTo>
                    <a:pt x="0" y="39254"/>
                    <a:pt x="39254" y="0"/>
                    <a:pt x="876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62801" cy="285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48435"/>
                  </a:solidFill>
                  <a:latin typeface="Garet"/>
                </a:rPr>
                <a:t>Implementation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86251" y="5067300"/>
            <a:ext cx="4415009" cy="902800"/>
            <a:chOff x="0" y="0"/>
            <a:chExt cx="1162801" cy="237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2801" cy="237775"/>
            </a:xfrm>
            <a:custGeom>
              <a:avLst/>
              <a:gdLst/>
              <a:ahLst/>
              <a:cxnLst/>
              <a:rect l="l" t="t" r="r" b="b"/>
              <a:pathLst>
                <a:path w="1162801" h="237775">
                  <a:moveTo>
                    <a:pt x="87677" y="0"/>
                  </a:moveTo>
                  <a:lnTo>
                    <a:pt x="1075123" y="0"/>
                  </a:lnTo>
                  <a:cubicBezTo>
                    <a:pt x="1123546" y="0"/>
                    <a:pt x="1162801" y="39254"/>
                    <a:pt x="1162801" y="87677"/>
                  </a:cubicBezTo>
                  <a:lnTo>
                    <a:pt x="1162801" y="150097"/>
                  </a:lnTo>
                  <a:cubicBezTo>
                    <a:pt x="1162801" y="198520"/>
                    <a:pt x="1123546" y="237775"/>
                    <a:pt x="1075123" y="237775"/>
                  </a:cubicBezTo>
                  <a:lnTo>
                    <a:pt x="87677" y="237775"/>
                  </a:lnTo>
                  <a:cubicBezTo>
                    <a:pt x="39254" y="237775"/>
                    <a:pt x="0" y="198520"/>
                    <a:pt x="0" y="150097"/>
                  </a:cubicBezTo>
                  <a:lnTo>
                    <a:pt x="0" y="87677"/>
                  </a:lnTo>
                  <a:cubicBezTo>
                    <a:pt x="0" y="39254"/>
                    <a:pt x="39254" y="0"/>
                    <a:pt x="876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62801" cy="285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48435"/>
                  </a:solidFill>
                  <a:latin typeface="Garet"/>
                </a:rPr>
                <a:t>System Design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9085" y="3878750"/>
            <a:ext cx="4415009" cy="902800"/>
            <a:chOff x="0" y="0"/>
            <a:chExt cx="1162801" cy="2377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2801" cy="237775"/>
            </a:xfrm>
            <a:custGeom>
              <a:avLst/>
              <a:gdLst/>
              <a:ahLst/>
              <a:cxnLst/>
              <a:rect l="l" t="t" r="r" b="b"/>
              <a:pathLst>
                <a:path w="1162801" h="237775">
                  <a:moveTo>
                    <a:pt x="98199" y="0"/>
                  </a:moveTo>
                  <a:lnTo>
                    <a:pt x="1064602" y="0"/>
                  </a:lnTo>
                  <a:cubicBezTo>
                    <a:pt x="1118836" y="0"/>
                    <a:pt x="1162801" y="43965"/>
                    <a:pt x="1162801" y="98199"/>
                  </a:cubicBezTo>
                  <a:lnTo>
                    <a:pt x="1162801" y="139576"/>
                  </a:lnTo>
                  <a:cubicBezTo>
                    <a:pt x="1162801" y="193810"/>
                    <a:pt x="1118836" y="237775"/>
                    <a:pt x="1064602" y="237775"/>
                  </a:cubicBezTo>
                  <a:lnTo>
                    <a:pt x="98199" y="237775"/>
                  </a:lnTo>
                  <a:cubicBezTo>
                    <a:pt x="43965" y="237775"/>
                    <a:pt x="0" y="193810"/>
                    <a:pt x="0" y="139576"/>
                  </a:cubicBezTo>
                  <a:lnTo>
                    <a:pt x="0" y="98199"/>
                  </a:lnTo>
                  <a:cubicBezTo>
                    <a:pt x="0" y="43965"/>
                    <a:pt x="43965" y="0"/>
                    <a:pt x="981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62801" cy="285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748435"/>
                  </a:solidFill>
                  <a:latin typeface="Garet"/>
                </a:rPr>
                <a:t>Requirement Gathering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4714094" y="4330150"/>
            <a:ext cx="1579661" cy="737150"/>
          </a:xfrm>
          <a:prstGeom prst="line">
            <a:avLst/>
          </a:prstGeom>
          <a:ln w="38100" cap="flat">
            <a:solidFill>
              <a:srgbClr val="A1AF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7940500" y="5518700"/>
            <a:ext cx="2207557" cy="893663"/>
          </a:xfrm>
          <a:prstGeom prst="line">
            <a:avLst/>
          </a:prstGeom>
          <a:ln w="38100" cap="flat">
            <a:solidFill>
              <a:srgbClr val="A1AF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>
            <a:off x="11942540" y="6412363"/>
            <a:ext cx="1719767" cy="902800"/>
          </a:xfrm>
          <a:prstGeom prst="line">
            <a:avLst/>
          </a:prstGeom>
          <a:ln w="38100" cap="flat">
            <a:solidFill>
              <a:srgbClr val="A1AF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>
            <a:off x="15448782" y="8208827"/>
            <a:ext cx="1275011" cy="1049473"/>
          </a:xfrm>
          <a:prstGeom prst="line">
            <a:avLst/>
          </a:prstGeom>
          <a:ln w="38100" cap="flat">
            <a:solidFill>
              <a:srgbClr val="A1AF4B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-585441" y="-1462870"/>
            <a:ext cx="19458882" cy="5246370"/>
            <a:chOff x="0" y="0"/>
            <a:chExt cx="7461358" cy="2011680"/>
          </a:xfrm>
        </p:grpSpPr>
        <p:sp>
          <p:nvSpPr>
            <p:cNvPr id="22" name="Freeform 22"/>
            <p:cNvSpPr/>
            <p:nvPr/>
          </p:nvSpPr>
          <p:spPr>
            <a:xfrm>
              <a:off x="-2540" y="-2540"/>
              <a:ext cx="7463898" cy="2009140"/>
            </a:xfrm>
            <a:custGeom>
              <a:avLst/>
              <a:gdLst/>
              <a:ahLst/>
              <a:cxnLst/>
              <a:rect l="l" t="t" r="r" b="b"/>
              <a:pathLst>
                <a:path w="7463898" h="2009140">
                  <a:moveTo>
                    <a:pt x="7459907" y="1778000"/>
                  </a:moveTo>
                  <a:cubicBezTo>
                    <a:pt x="7455918" y="1276350"/>
                    <a:pt x="7408037" y="598170"/>
                    <a:pt x="7408037" y="97790"/>
                  </a:cubicBezTo>
                  <a:cubicBezTo>
                    <a:pt x="7408037" y="90170"/>
                    <a:pt x="7412027" y="82550"/>
                    <a:pt x="7412027" y="76200"/>
                  </a:cubicBezTo>
                  <a:cubicBezTo>
                    <a:pt x="7408037" y="74930"/>
                    <a:pt x="7404047" y="74930"/>
                    <a:pt x="7400057" y="73660"/>
                  </a:cubicBezTo>
                  <a:cubicBezTo>
                    <a:pt x="7400057" y="73660"/>
                    <a:pt x="7396067" y="74930"/>
                    <a:pt x="7396067" y="76200"/>
                  </a:cubicBezTo>
                  <a:cubicBezTo>
                    <a:pt x="7388087" y="82550"/>
                    <a:pt x="7372127" y="82550"/>
                    <a:pt x="7356166" y="82550"/>
                  </a:cubicBezTo>
                  <a:cubicBezTo>
                    <a:pt x="7336216" y="81280"/>
                    <a:pt x="7316266" y="74930"/>
                    <a:pt x="7292327" y="77470"/>
                  </a:cubicBezTo>
                  <a:cubicBezTo>
                    <a:pt x="7284347" y="78740"/>
                    <a:pt x="7268386" y="76200"/>
                    <a:pt x="7264397" y="73660"/>
                  </a:cubicBezTo>
                  <a:cubicBezTo>
                    <a:pt x="7252426" y="68580"/>
                    <a:pt x="7236466" y="68580"/>
                    <a:pt x="7220506" y="71120"/>
                  </a:cubicBezTo>
                  <a:cubicBezTo>
                    <a:pt x="7212525" y="72390"/>
                    <a:pt x="7204546" y="71120"/>
                    <a:pt x="7196565" y="71120"/>
                  </a:cubicBezTo>
                  <a:cubicBezTo>
                    <a:pt x="7184595" y="71120"/>
                    <a:pt x="7168635" y="69850"/>
                    <a:pt x="7156665" y="68580"/>
                  </a:cubicBezTo>
                  <a:cubicBezTo>
                    <a:pt x="7152676" y="68580"/>
                    <a:pt x="7144696" y="67310"/>
                    <a:pt x="7140705" y="67310"/>
                  </a:cubicBezTo>
                  <a:cubicBezTo>
                    <a:pt x="7128735" y="66040"/>
                    <a:pt x="7116765" y="62230"/>
                    <a:pt x="7104795" y="67310"/>
                  </a:cubicBezTo>
                  <a:cubicBezTo>
                    <a:pt x="7104795" y="67310"/>
                    <a:pt x="7096815" y="67310"/>
                    <a:pt x="7092825" y="66040"/>
                  </a:cubicBezTo>
                  <a:cubicBezTo>
                    <a:pt x="7088835" y="63500"/>
                    <a:pt x="7084845" y="59690"/>
                    <a:pt x="7080854" y="57150"/>
                  </a:cubicBezTo>
                  <a:cubicBezTo>
                    <a:pt x="7072875" y="53340"/>
                    <a:pt x="7072875" y="46990"/>
                    <a:pt x="7060905" y="44450"/>
                  </a:cubicBezTo>
                  <a:cubicBezTo>
                    <a:pt x="7052924" y="43180"/>
                    <a:pt x="7048935" y="41910"/>
                    <a:pt x="7044945" y="39370"/>
                  </a:cubicBezTo>
                  <a:cubicBezTo>
                    <a:pt x="7044945" y="38100"/>
                    <a:pt x="7036964" y="36830"/>
                    <a:pt x="7036964" y="35560"/>
                  </a:cubicBezTo>
                  <a:lnTo>
                    <a:pt x="7024994" y="31750"/>
                  </a:lnTo>
                  <a:cubicBezTo>
                    <a:pt x="7021004" y="29210"/>
                    <a:pt x="7017014" y="25400"/>
                    <a:pt x="7009034" y="24130"/>
                  </a:cubicBezTo>
                  <a:cubicBezTo>
                    <a:pt x="6993074" y="20320"/>
                    <a:pt x="6989084" y="15240"/>
                    <a:pt x="6997063" y="8890"/>
                  </a:cubicBezTo>
                  <a:cubicBezTo>
                    <a:pt x="6985094" y="7620"/>
                    <a:pt x="6977114" y="5080"/>
                    <a:pt x="6965144" y="5080"/>
                  </a:cubicBezTo>
                  <a:cubicBezTo>
                    <a:pt x="6917263" y="6350"/>
                    <a:pt x="6865393" y="8890"/>
                    <a:pt x="6817512" y="10160"/>
                  </a:cubicBezTo>
                  <a:cubicBezTo>
                    <a:pt x="6809532" y="10160"/>
                    <a:pt x="6797562" y="11430"/>
                    <a:pt x="6793573" y="12700"/>
                  </a:cubicBezTo>
                  <a:cubicBezTo>
                    <a:pt x="6761652" y="19050"/>
                    <a:pt x="6729732" y="13970"/>
                    <a:pt x="6697811" y="12700"/>
                  </a:cubicBezTo>
                  <a:cubicBezTo>
                    <a:pt x="6673872" y="12700"/>
                    <a:pt x="6649931" y="8890"/>
                    <a:pt x="6625992" y="7620"/>
                  </a:cubicBezTo>
                  <a:cubicBezTo>
                    <a:pt x="6598061" y="6350"/>
                    <a:pt x="6574121" y="7620"/>
                    <a:pt x="6546191" y="6350"/>
                  </a:cubicBezTo>
                  <a:cubicBezTo>
                    <a:pt x="6542201" y="6350"/>
                    <a:pt x="6538210" y="5080"/>
                    <a:pt x="6534220" y="3810"/>
                  </a:cubicBezTo>
                  <a:cubicBezTo>
                    <a:pt x="6526240" y="0"/>
                    <a:pt x="6510280" y="1270"/>
                    <a:pt x="6502300" y="2540"/>
                  </a:cubicBezTo>
                  <a:cubicBezTo>
                    <a:pt x="6490330" y="5080"/>
                    <a:pt x="6486340" y="8890"/>
                    <a:pt x="6478360" y="12700"/>
                  </a:cubicBezTo>
                  <a:cubicBezTo>
                    <a:pt x="6458410" y="13970"/>
                    <a:pt x="6430479" y="15240"/>
                    <a:pt x="6410529" y="19050"/>
                  </a:cubicBezTo>
                  <a:cubicBezTo>
                    <a:pt x="6394570" y="21590"/>
                    <a:pt x="6386589" y="22860"/>
                    <a:pt x="6374619" y="20320"/>
                  </a:cubicBezTo>
                  <a:lnTo>
                    <a:pt x="6370629" y="21590"/>
                  </a:lnTo>
                  <a:cubicBezTo>
                    <a:pt x="6378609" y="24130"/>
                    <a:pt x="6382599" y="27940"/>
                    <a:pt x="6390579" y="30480"/>
                  </a:cubicBezTo>
                  <a:cubicBezTo>
                    <a:pt x="6378609" y="31750"/>
                    <a:pt x="6362649" y="34290"/>
                    <a:pt x="6354669" y="33020"/>
                  </a:cubicBezTo>
                  <a:cubicBezTo>
                    <a:pt x="6334719" y="31750"/>
                    <a:pt x="6326739" y="34290"/>
                    <a:pt x="6310779" y="36830"/>
                  </a:cubicBezTo>
                  <a:cubicBezTo>
                    <a:pt x="6294819" y="40640"/>
                    <a:pt x="6274868" y="43180"/>
                    <a:pt x="6258908" y="45720"/>
                  </a:cubicBezTo>
                  <a:cubicBezTo>
                    <a:pt x="6254918" y="45720"/>
                    <a:pt x="6250928" y="45720"/>
                    <a:pt x="6246938" y="44450"/>
                  </a:cubicBezTo>
                  <a:cubicBezTo>
                    <a:pt x="6242948" y="44450"/>
                    <a:pt x="6238958" y="43180"/>
                    <a:pt x="6238958" y="43180"/>
                  </a:cubicBezTo>
                  <a:cubicBezTo>
                    <a:pt x="6219008" y="45720"/>
                    <a:pt x="6199058" y="48260"/>
                    <a:pt x="6179108" y="45720"/>
                  </a:cubicBezTo>
                  <a:cubicBezTo>
                    <a:pt x="6175118" y="45720"/>
                    <a:pt x="6175118" y="46990"/>
                    <a:pt x="6171127" y="46990"/>
                  </a:cubicBezTo>
                  <a:cubicBezTo>
                    <a:pt x="6147188" y="49530"/>
                    <a:pt x="6131227" y="58420"/>
                    <a:pt x="6099307" y="58420"/>
                  </a:cubicBezTo>
                  <a:cubicBezTo>
                    <a:pt x="6075367" y="58420"/>
                    <a:pt x="6051427" y="64770"/>
                    <a:pt x="6027487" y="64770"/>
                  </a:cubicBezTo>
                  <a:cubicBezTo>
                    <a:pt x="5999556" y="66040"/>
                    <a:pt x="5975616" y="68580"/>
                    <a:pt x="5951676" y="72390"/>
                  </a:cubicBezTo>
                  <a:cubicBezTo>
                    <a:pt x="5943696" y="73660"/>
                    <a:pt x="5935716" y="73660"/>
                    <a:pt x="5931726" y="73660"/>
                  </a:cubicBezTo>
                  <a:cubicBezTo>
                    <a:pt x="5911775" y="71120"/>
                    <a:pt x="5899805" y="74930"/>
                    <a:pt x="5891825" y="78740"/>
                  </a:cubicBezTo>
                  <a:cubicBezTo>
                    <a:pt x="5871875" y="87630"/>
                    <a:pt x="5839955" y="90170"/>
                    <a:pt x="5812025" y="92710"/>
                  </a:cubicBezTo>
                  <a:cubicBezTo>
                    <a:pt x="5776115" y="95250"/>
                    <a:pt x="5740204" y="96520"/>
                    <a:pt x="5704294" y="97790"/>
                  </a:cubicBezTo>
                  <a:cubicBezTo>
                    <a:pt x="5700304" y="97790"/>
                    <a:pt x="5696314" y="101600"/>
                    <a:pt x="5688334" y="102870"/>
                  </a:cubicBezTo>
                  <a:cubicBezTo>
                    <a:pt x="5684344" y="102870"/>
                    <a:pt x="5680354" y="101600"/>
                    <a:pt x="5680354" y="101600"/>
                  </a:cubicBezTo>
                  <a:cubicBezTo>
                    <a:pt x="5660404" y="109220"/>
                    <a:pt x="5648434" y="120650"/>
                    <a:pt x="5608533" y="119380"/>
                  </a:cubicBezTo>
                  <a:lnTo>
                    <a:pt x="5604543" y="119380"/>
                  </a:lnTo>
                  <a:cubicBezTo>
                    <a:pt x="5572623" y="125730"/>
                    <a:pt x="5540702" y="123190"/>
                    <a:pt x="5512772" y="120650"/>
                  </a:cubicBezTo>
                  <a:cubicBezTo>
                    <a:pt x="5504793" y="120650"/>
                    <a:pt x="5492822" y="118110"/>
                    <a:pt x="5488833" y="115570"/>
                  </a:cubicBezTo>
                  <a:cubicBezTo>
                    <a:pt x="5476862" y="107950"/>
                    <a:pt x="5444942" y="105410"/>
                    <a:pt x="5421002" y="107950"/>
                  </a:cubicBezTo>
                  <a:cubicBezTo>
                    <a:pt x="5401052" y="110490"/>
                    <a:pt x="5381101" y="111760"/>
                    <a:pt x="5361151" y="114300"/>
                  </a:cubicBezTo>
                  <a:cubicBezTo>
                    <a:pt x="5329232" y="116840"/>
                    <a:pt x="5301301" y="118110"/>
                    <a:pt x="5269381" y="113030"/>
                  </a:cubicBezTo>
                  <a:cubicBezTo>
                    <a:pt x="5237460" y="107950"/>
                    <a:pt x="5213520" y="111760"/>
                    <a:pt x="5197560" y="123190"/>
                  </a:cubicBezTo>
                  <a:cubicBezTo>
                    <a:pt x="5185590" y="130810"/>
                    <a:pt x="5153670" y="132080"/>
                    <a:pt x="5133719" y="125730"/>
                  </a:cubicBezTo>
                  <a:cubicBezTo>
                    <a:pt x="5121749" y="121920"/>
                    <a:pt x="5113769" y="123190"/>
                    <a:pt x="5101799" y="125730"/>
                  </a:cubicBezTo>
                  <a:lnTo>
                    <a:pt x="5077859" y="133350"/>
                  </a:lnTo>
                  <a:cubicBezTo>
                    <a:pt x="5073869" y="134620"/>
                    <a:pt x="5065889" y="134620"/>
                    <a:pt x="5061899" y="134620"/>
                  </a:cubicBezTo>
                  <a:lnTo>
                    <a:pt x="5037959" y="134620"/>
                  </a:lnTo>
                  <a:cubicBezTo>
                    <a:pt x="5021999" y="134620"/>
                    <a:pt x="5006038" y="133350"/>
                    <a:pt x="4990079" y="132080"/>
                  </a:cubicBezTo>
                  <a:cubicBezTo>
                    <a:pt x="4970128" y="130810"/>
                    <a:pt x="4954168" y="127000"/>
                    <a:pt x="4934218" y="125730"/>
                  </a:cubicBezTo>
                  <a:cubicBezTo>
                    <a:pt x="4902298" y="124460"/>
                    <a:pt x="4894318" y="115570"/>
                    <a:pt x="4882348" y="109220"/>
                  </a:cubicBezTo>
                  <a:cubicBezTo>
                    <a:pt x="4874367" y="105410"/>
                    <a:pt x="4858408" y="100330"/>
                    <a:pt x="4842447" y="101600"/>
                  </a:cubicBezTo>
                  <a:cubicBezTo>
                    <a:pt x="4826487" y="104140"/>
                    <a:pt x="4810527" y="101600"/>
                    <a:pt x="4798557" y="100330"/>
                  </a:cubicBezTo>
                  <a:cubicBezTo>
                    <a:pt x="4794567" y="100330"/>
                    <a:pt x="4786587" y="99060"/>
                    <a:pt x="4782597" y="99060"/>
                  </a:cubicBezTo>
                  <a:cubicBezTo>
                    <a:pt x="4754667" y="96520"/>
                    <a:pt x="4734716" y="101600"/>
                    <a:pt x="4714766" y="107950"/>
                  </a:cubicBezTo>
                  <a:lnTo>
                    <a:pt x="4698806" y="113030"/>
                  </a:lnTo>
                  <a:cubicBezTo>
                    <a:pt x="4694816" y="114300"/>
                    <a:pt x="4694816" y="116840"/>
                    <a:pt x="4690826" y="118110"/>
                  </a:cubicBezTo>
                  <a:cubicBezTo>
                    <a:pt x="4666886" y="124460"/>
                    <a:pt x="4642946" y="121920"/>
                    <a:pt x="4615015" y="118110"/>
                  </a:cubicBezTo>
                  <a:cubicBezTo>
                    <a:pt x="4591075" y="114300"/>
                    <a:pt x="4563145" y="118110"/>
                    <a:pt x="4555165" y="125730"/>
                  </a:cubicBezTo>
                  <a:cubicBezTo>
                    <a:pt x="4551175" y="130810"/>
                    <a:pt x="4547185" y="134620"/>
                    <a:pt x="4527235" y="137160"/>
                  </a:cubicBezTo>
                  <a:cubicBezTo>
                    <a:pt x="4507285" y="140970"/>
                    <a:pt x="4483345" y="143510"/>
                    <a:pt x="4479355" y="152400"/>
                  </a:cubicBezTo>
                  <a:cubicBezTo>
                    <a:pt x="4479355" y="153670"/>
                    <a:pt x="4475364" y="154940"/>
                    <a:pt x="4471374" y="154940"/>
                  </a:cubicBezTo>
                  <a:cubicBezTo>
                    <a:pt x="4459404" y="156210"/>
                    <a:pt x="4451424" y="157480"/>
                    <a:pt x="4439454" y="158750"/>
                  </a:cubicBezTo>
                  <a:lnTo>
                    <a:pt x="4403544" y="158750"/>
                  </a:lnTo>
                  <a:cubicBezTo>
                    <a:pt x="4379604" y="157480"/>
                    <a:pt x="4355663" y="154940"/>
                    <a:pt x="4331723" y="153670"/>
                  </a:cubicBezTo>
                  <a:cubicBezTo>
                    <a:pt x="4303793" y="152400"/>
                    <a:pt x="4279853" y="157480"/>
                    <a:pt x="4251923" y="158750"/>
                  </a:cubicBezTo>
                  <a:lnTo>
                    <a:pt x="4247933" y="160020"/>
                  </a:lnTo>
                  <a:cubicBezTo>
                    <a:pt x="4239953" y="163830"/>
                    <a:pt x="4227982" y="162560"/>
                    <a:pt x="4220003" y="160020"/>
                  </a:cubicBezTo>
                  <a:cubicBezTo>
                    <a:pt x="4204042" y="154940"/>
                    <a:pt x="4176112" y="153670"/>
                    <a:pt x="4156162" y="156210"/>
                  </a:cubicBezTo>
                  <a:cubicBezTo>
                    <a:pt x="4132222" y="160020"/>
                    <a:pt x="4108282" y="162560"/>
                    <a:pt x="4084342" y="165100"/>
                  </a:cubicBezTo>
                  <a:cubicBezTo>
                    <a:pt x="4076361" y="165100"/>
                    <a:pt x="4068381" y="163830"/>
                    <a:pt x="4064391" y="163830"/>
                  </a:cubicBezTo>
                  <a:cubicBezTo>
                    <a:pt x="4056411" y="163830"/>
                    <a:pt x="4044441" y="162560"/>
                    <a:pt x="4040451" y="163830"/>
                  </a:cubicBezTo>
                  <a:cubicBezTo>
                    <a:pt x="4008531" y="171450"/>
                    <a:pt x="3976611" y="168910"/>
                    <a:pt x="3948681" y="163830"/>
                  </a:cubicBezTo>
                  <a:cubicBezTo>
                    <a:pt x="3932720" y="161290"/>
                    <a:pt x="3908780" y="158750"/>
                    <a:pt x="3900800" y="151130"/>
                  </a:cubicBezTo>
                  <a:cubicBezTo>
                    <a:pt x="3896810" y="146050"/>
                    <a:pt x="3880850" y="140970"/>
                    <a:pt x="3868880" y="137160"/>
                  </a:cubicBezTo>
                  <a:cubicBezTo>
                    <a:pt x="3848930" y="130810"/>
                    <a:pt x="3828979" y="121920"/>
                    <a:pt x="3793069" y="121920"/>
                  </a:cubicBezTo>
                  <a:cubicBezTo>
                    <a:pt x="3785089" y="121920"/>
                    <a:pt x="3777109" y="116840"/>
                    <a:pt x="3773119" y="118110"/>
                  </a:cubicBezTo>
                  <a:cubicBezTo>
                    <a:pt x="3757159" y="119380"/>
                    <a:pt x="3757159" y="116840"/>
                    <a:pt x="3749179" y="114300"/>
                  </a:cubicBezTo>
                  <a:cubicBezTo>
                    <a:pt x="3741199" y="111760"/>
                    <a:pt x="3729229" y="109220"/>
                    <a:pt x="3721249" y="105410"/>
                  </a:cubicBezTo>
                  <a:cubicBezTo>
                    <a:pt x="3709278" y="100330"/>
                    <a:pt x="3697308" y="93980"/>
                    <a:pt x="3685338" y="88900"/>
                  </a:cubicBezTo>
                  <a:cubicBezTo>
                    <a:pt x="3673368" y="83820"/>
                    <a:pt x="3665388" y="77470"/>
                    <a:pt x="3653418" y="72390"/>
                  </a:cubicBezTo>
                  <a:cubicBezTo>
                    <a:pt x="3649428" y="71120"/>
                    <a:pt x="3637458" y="69850"/>
                    <a:pt x="3633468" y="71120"/>
                  </a:cubicBezTo>
                  <a:lnTo>
                    <a:pt x="3585588" y="78740"/>
                  </a:lnTo>
                  <a:cubicBezTo>
                    <a:pt x="3577607" y="80010"/>
                    <a:pt x="3573617" y="82550"/>
                    <a:pt x="3569627" y="85090"/>
                  </a:cubicBezTo>
                  <a:lnTo>
                    <a:pt x="3565638" y="83820"/>
                  </a:lnTo>
                  <a:cubicBezTo>
                    <a:pt x="3569627" y="80010"/>
                    <a:pt x="3573617" y="76200"/>
                    <a:pt x="3577607" y="74930"/>
                  </a:cubicBezTo>
                  <a:lnTo>
                    <a:pt x="3529727" y="71120"/>
                  </a:lnTo>
                  <a:cubicBezTo>
                    <a:pt x="3517757" y="69850"/>
                    <a:pt x="3497807" y="69850"/>
                    <a:pt x="3489827" y="69850"/>
                  </a:cubicBezTo>
                  <a:lnTo>
                    <a:pt x="3425986" y="69850"/>
                  </a:lnTo>
                  <a:cubicBezTo>
                    <a:pt x="3402046" y="69850"/>
                    <a:pt x="3382096" y="68580"/>
                    <a:pt x="3358156" y="69850"/>
                  </a:cubicBezTo>
                  <a:cubicBezTo>
                    <a:pt x="3342196" y="71120"/>
                    <a:pt x="3330226" y="68580"/>
                    <a:pt x="3318255" y="66040"/>
                  </a:cubicBezTo>
                  <a:cubicBezTo>
                    <a:pt x="3286335" y="58420"/>
                    <a:pt x="3254415" y="49530"/>
                    <a:pt x="3210525" y="53340"/>
                  </a:cubicBezTo>
                  <a:cubicBezTo>
                    <a:pt x="3206535" y="53340"/>
                    <a:pt x="3198554" y="52070"/>
                    <a:pt x="3194565" y="50800"/>
                  </a:cubicBezTo>
                  <a:cubicBezTo>
                    <a:pt x="3182595" y="49530"/>
                    <a:pt x="3174614" y="46990"/>
                    <a:pt x="3158654" y="44450"/>
                  </a:cubicBezTo>
                  <a:cubicBezTo>
                    <a:pt x="3158654" y="48260"/>
                    <a:pt x="3158654" y="49530"/>
                    <a:pt x="3162644" y="52070"/>
                  </a:cubicBezTo>
                  <a:cubicBezTo>
                    <a:pt x="3154664" y="54610"/>
                    <a:pt x="3150674" y="53340"/>
                    <a:pt x="3146684" y="52070"/>
                  </a:cubicBezTo>
                  <a:cubicBezTo>
                    <a:pt x="3142694" y="53340"/>
                    <a:pt x="3138704" y="55880"/>
                    <a:pt x="3134714" y="55880"/>
                  </a:cubicBezTo>
                  <a:cubicBezTo>
                    <a:pt x="3114764" y="58420"/>
                    <a:pt x="3094814" y="59690"/>
                    <a:pt x="3074864" y="62230"/>
                  </a:cubicBezTo>
                  <a:cubicBezTo>
                    <a:pt x="3066884" y="63500"/>
                    <a:pt x="3058903" y="64770"/>
                    <a:pt x="3054913" y="66040"/>
                  </a:cubicBezTo>
                  <a:cubicBezTo>
                    <a:pt x="3038953" y="69850"/>
                    <a:pt x="3026983" y="76200"/>
                    <a:pt x="2999053" y="74930"/>
                  </a:cubicBezTo>
                  <a:cubicBezTo>
                    <a:pt x="2995063" y="74930"/>
                    <a:pt x="2987083" y="77470"/>
                    <a:pt x="2979103" y="77470"/>
                  </a:cubicBezTo>
                  <a:cubicBezTo>
                    <a:pt x="2971123" y="78740"/>
                    <a:pt x="2959153" y="78740"/>
                    <a:pt x="2951173" y="80010"/>
                  </a:cubicBezTo>
                  <a:lnTo>
                    <a:pt x="2943193" y="80010"/>
                  </a:lnTo>
                  <a:cubicBezTo>
                    <a:pt x="2919252" y="82550"/>
                    <a:pt x="2899302" y="85090"/>
                    <a:pt x="2875362" y="86360"/>
                  </a:cubicBezTo>
                  <a:lnTo>
                    <a:pt x="2859402" y="86360"/>
                  </a:lnTo>
                  <a:cubicBezTo>
                    <a:pt x="2839452" y="86360"/>
                    <a:pt x="2823492" y="85090"/>
                    <a:pt x="2803542" y="85090"/>
                  </a:cubicBezTo>
                  <a:cubicBezTo>
                    <a:pt x="2783592" y="85090"/>
                    <a:pt x="2763641" y="87630"/>
                    <a:pt x="2743691" y="87630"/>
                  </a:cubicBezTo>
                  <a:cubicBezTo>
                    <a:pt x="2719751" y="87630"/>
                    <a:pt x="2691821" y="87630"/>
                    <a:pt x="2671870" y="82550"/>
                  </a:cubicBezTo>
                  <a:cubicBezTo>
                    <a:pt x="2667880" y="81280"/>
                    <a:pt x="2655910" y="81280"/>
                    <a:pt x="2647930" y="82550"/>
                  </a:cubicBezTo>
                  <a:cubicBezTo>
                    <a:pt x="2620000" y="83820"/>
                    <a:pt x="2592070" y="85090"/>
                    <a:pt x="2568130" y="87630"/>
                  </a:cubicBezTo>
                  <a:cubicBezTo>
                    <a:pt x="2544190" y="90170"/>
                    <a:pt x="2532219" y="87630"/>
                    <a:pt x="2524239" y="81280"/>
                  </a:cubicBezTo>
                  <a:cubicBezTo>
                    <a:pt x="2520249" y="78740"/>
                    <a:pt x="2512269" y="76200"/>
                    <a:pt x="2504289" y="73660"/>
                  </a:cubicBezTo>
                  <a:cubicBezTo>
                    <a:pt x="2492319" y="71120"/>
                    <a:pt x="2480349" y="67310"/>
                    <a:pt x="2468379" y="67310"/>
                  </a:cubicBezTo>
                  <a:cubicBezTo>
                    <a:pt x="2440449" y="67310"/>
                    <a:pt x="2424488" y="62230"/>
                    <a:pt x="2404538" y="58420"/>
                  </a:cubicBezTo>
                  <a:cubicBezTo>
                    <a:pt x="2372618" y="52070"/>
                    <a:pt x="2344688" y="44450"/>
                    <a:pt x="2304788" y="45720"/>
                  </a:cubicBezTo>
                  <a:lnTo>
                    <a:pt x="2304788" y="39370"/>
                  </a:lnTo>
                  <a:cubicBezTo>
                    <a:pt x="2312768" y="39370"/>
                    <a:pt x="2320748" y="39370"/>
                    <a:pt x="2328728" y="38100"/>
                  </a:cubicBezTo>
                  <a:cubicBezTo>
                    <a:pt x="2316758" y="35560"/>
                    <a:pt x="2316758" y="31750"/>
                    <a:pt x="2308778" y="29210"/>
                  </a:cubicBezTo>
                  <a:cubicBezTo>
                    <a:pt x="2292817" y="25400"/>
                    <a:pt x="2276857" y="24130"/>
                    <a:pt x="2260897" y="21590"/>
                  </a:cubicBezTo>
                  <a:cubicBezTo>
                    <a:pt x="2248927" y="20320"/>
                    <a:pt x="2232967" y="20320"/>
                    <a:pt x="2240947" y="26670"/>
                  </a:cubicBezTo>
                  <a:cubicBezTo>
                    <a:pt x="2220997" y="27940"/>
                    <a:pt x="2205037" y="27940"/>
                    <a:pt x="2197057" y="30480"/>
                  </a:cubicBezTo>
                  <a:cubicBezTo>
                    <a:pt x="2181097" y="34290"/>
                    <a:pt x="2165136" y="31750"/>
                    <a:pt x="2153166" y="29210"/>
                  </a:cubicBezTo>
                  <a:cubicBezTo>
                    <a:pt x="2145186" y="27940"/>
                    <a:pt x="2137206" y="26670"/>
                    <a:pt x="2129226" y="27940"/>
                  </a:cubicBezTo>
                  <a:cubicBezTo>
                    <a:pt x="2081346" y="35560"/>
                    <a:pt x="2033465" y="31750"/>
                    <a:pt x="1985585" y="31750"/>
                  </a:cubicBezTo>
                  <a:cubicBezTo>
                    <a:pt x="1977605" y="31750"/>
                    <a:pt x="1969625" y="30480"/>
                    <a:pt x="1957655" y="30480"/>
                  </a:cubicBezTo>
                  <a:cubicBezTo>
                    <a:pt x="1941695" y="29210"/>
                    <a:pt x="1929725" y="26670"/>
                    <a:pt x="1913765" y="25400"/>
                  </a:cubicBezTo>
                  <a:cubicBezTo>
                    <a:pt x="1897804" y="24130"/>
                    <a:pt x="1877854" y="22860"/>
                    <a:pt x="1861894" y="21590"/>
                  </a:cubicBezTo>
                  <a:lnTo>
                    <a:pt x="1849924" y="21590"/>
                  </a:lnTo>
                  <a:cubicBezTo>
                    <a:pt x="1821994" y="21590"/>
                    <a:pt x="1794064" y="22860"/>
                    <a:pt x="1770124" y="22860"/>
                  </a:cubicBezTo>
                  <a:cubicBezTo>
                    <a:pt x="1750173" y="22860"/>
                    <a:pt x="1730223" y="20320"/>
                    <a:pt x="1706283" y="19050"/>
                  </a:cubicBezTo>
                  <a:cubicBezTo>
                    <a:pt x="1702293" y="8890"/>
                    <a:pt x="1670373" y="11430"/>
                    <a:pt x="1650423" y="6350"/>
                  </a:cubicBezTo>
                  <a:cubicBezTo>
                    <a:pt x="1646432" y="5080"/>
                    <a:pt x="1638452" y="6350"/>
                    <a:pt x="1634462" y="6350"/>
                  </a:cubicBezTo>
                  <a:cubicBezTo>
                    <a:pt x="1610522" y="5080"/>
                    <a:pt x="1594562" y="8890"/>
                    <a:pt x="1586582" y="15240"/>
                  </a:cubicBezTo>
                  <a:cubicBezTo>
                    <a:pt x="1574612" y="21590"/>
                    <a:pt x="1542692" y="24130"/>
                    <a:pt x="1554662" y="34290"/>
                  </a:cubicBezTo>
                  <a:cubicBezTo>
                    <a:pt x="1558652" y="35560"/>
                    <a:pt x="1566632" y="36830"/>
                    <a:pt x="1570622" y="39370"/>
                  </a:cubicBezTo>
                  <a:cubicBezTo>
                    <a:pt x="1570622" y="43180"/>
                    <a:pt x="1566632" y="45720"/>
                    <a:pt x="1554662" y="44450"/>
                  </a:cubicBezTo>
                  <a:cubicBezTo>
                    <a:pt x="1550672" y="44450"/>
                    <a:pt x="1546682" y="46990"/>
                    <a:pt x="1542692" y="48260"/>
                  </a:cubicBezTo>
                  <a:cubicBezTo>
                    <a:pt x="1538702" y="49530"/>
                    <a:pt x="1538702" y="52070"/>
                    <a:pt x="1534712" y="52070"/>
                  </a:cubicBezTo>
                  <a:cubicBezTo>
                    <a:pt x="1510771" y="54610"/>
                    <a:pt x="1494811" y="60960"/>
                    <a:pt x="1466881" y="59690"/>
                  </a:cubicBezTo>
                  <a:lnTo>
                    <a:pt x="1458901" y="59690"/>
                  </a:lnTo>
                  <a:cubicBezTo>
                    <a:pt x="1434961" y="66040"/>
                    <a:pt x="1411021" y="64770"/>
                    <a:pt x="1383091" y="63500"/>
                  </a:cubicBezTo>
                  <a:cubicBezTo>
                    <a:pt x="1371120" y="62230"/>
                    <a:pt x="1355160" y="63500"/>
                    <a:pt x="1339200" y="63500"/>
                  </a:cubicBezTo>
                  <a:cubicBezTo>
                    <a:pt x="1327230" y="63500"/>
                    <a:pt x="1315260" y="63500"/>
                    <a:pt x="1303290" y="60960"/>
                  </a:cubicBezTo>
                  <a:cubicBezTo>
                    <a:pt x="1287330" y="58420"/>
                    <a:pt x="1271370" y="54610"/>
                    <a:pt x="1255409" y="52070"/>
                  </a:cubicBezTo>
                  <a:cubicBezTo>
                    <a:pt x="1239449" y="49530"/>
                    <a:pt x="1219499" y="49530"/>
                    <a:pt x="1219499" y="40640"/>
                  </a:cubicBezTo>
                  <a:cubicBezTo>
                    <a:pt x="1219499" y="39370"/>
                    <a:pt x="1211519" y="38100"/>
                    <a:pt x="1211519" y="36830"/>
                  </a:cubicBezTo>
                  <a:cubicBezTo>
                    <a:pt x="1183589" y="44450"/>
                    <a:pt x="1159649" y="50800"/>
                    <a:pt x="1135709" y="57150"/>
                  </a:cubicBezTo>
                  <a:cubicBezTo>
                    <a:pt x="1123738" y="60960"/>
                    <a:pt x="1107778" y="66040"/>
                    <a:pt x="1115758" y="72390"/>
                  </a:cubicBezTo>
                  <a:cubicBezTo>
                    <a:pt x="1115758" y="73660"/>
                    <a:pt x="1111768" y="74930"/>
                    <a:pt x="1111768" y="76200"/>
                  </a:cubicBezTo>
                  <a:cubicBezTo>
                    <a:pt x="1107778" y="78740"/>
                    <a:pt x="1103788" y="81280"/>
                    <a:pt x="1095808" y="82550"/>
                  </a:cubicBezTo>
                  <a:cubicBezTo>
                    <a:pt x="1087828" y="86360"/>
                    <a:pt x="1079848" y="90170"/>
                    <a:pt x="1071868" y="95250"/>
                  </a:cubicBezTo>
                  <a:lnTo>
                    <a:pt x="1047928" y="102870"/>
                  </a:lnTo>
                  <a:cubicBezTo>
                    <a:pt x="1039948" y="106680"/>
                    <a:pt x="1031968" y="110490"/>
                    <a:pt x="1019998" y="113030"/>
                  </a:cubicBezTo>
                  <a:cubicBezTo>
                    <a:pt x="992067" y="120650"/>
                    <a:pt x="964137" y="128270"/>
                    <a:pt x="932217" y="135890"/>
                  </a:cubicBezTo>
                  <a:cubicBezTo>
                    <a:pt x="916257" y="140970"/>
                    <a:pt x="896307" y="144780"/>
                    <a:pt x="880347" y="149860"/>
                  </a:cubicBezTo>
                  <a:cubicBezTo>
                    <a:pt x="852416" y="157480"/>
                    <a:pt x="820496" y="163830"/>
                    <a:pt x="804536" y="175260"/>
                  </a:cubicBezTo>
                  <a:cubicBezTo>
                    <a:pt x="804536" y="176530"/>
                    <a:pt x="796556" y="177800"/>
                    <a:pt x="792566" y="179070"/>
                  </a:cubicBezTo>
                  <a:cubicBezTo>
                    <a:pt x="772616" y="184150"/>
                    <a:pt x="740696" y="184150"/>
                    <a:pt x="740696" y="194310"/>
                  </a:cubicBezTo>
                  <a:cubicBezTo>
                    <a:pt x="708775" y="194310"/>
                    <a:pt x="692815" y="201930"/>
                    <a:pt x="676855" y="208280"/>
                  </a:cubicBezTo>
                  <a:cubicBezTo>
                    <a:pt x="664885" y="213360"/>
                    <a:pt x="652915" y="219710"/>
                    <a:pt x="636955" y="223520"/>
                  </a:cubicBezTo>
                  <a:cubicBezTo>
                    <a:pt x="620995" y="226060"/>
                    <a:pt x="601044" y="224790"/>
                    <a:pt x="581094" y="224790"/>
                  </a:cubicBezTo>
                  <a:cubicBezTo>
                    <a:pt x="573114" y="224790"/>
                    <a:pt x="565134" y="224790"/>
                    <a:pt x="565134" y="226060"/>
                  </a:cubicBezTo>
                  <a:cubicBezTo>
                    <a:pt x="549174" y="231140"/>
                    <a:pt x="529224" y="234950"/>
                    <a:pt x="517254" y="241300"/>
                  </a:cubicBezTo>
                  <a:cubicBezTo>
                    <a:pt x="505284" y="247650"/>
                    <a:pt x="493314" y="251460"/>
                    <a:pt x="473363" y="252730"/>
                  </a:cubicBezTo>
                  <a:cubicBezTo>
                    <a:pt x="453413" y="254000"/>
                    <a:pt x="433463" y="260350"/>
                    <a:pt x="405533" y="256540"/>
                  </a:cubicBezTo>
                  <a:cubicBezTo>
                    <a:pt x="381593" y="254000"/>
                    <a:pt x="353662" y="256540"/>
                    <a:pt x="337702" y="251460"/>
                  </a:cubicBezTo>
                  <a:cubicBezTo>
                    <a:pt x="305782" y="252730"/>
                    <a:pt x="281842" y="255270"/>
                    <a:pt x="253912" y="256540"/>
                  </a:cubicBezTo>
                  <a:cubicBezTo>
                    <a:pt x="221991" y="259080"/>
                    <a:pt x="186081" y="257810"/>
                    <a:pt x="158151" y="265430"/>
                  </a:cubicBezTo>
                  <a:cubicBezTo>
                    <a:pt x="134211" y="271780"/>
                    <a:pt x="114261" y="278130"/>
                    <a:pt x="78350" y="276860"/>
                  </a:cubicBezTo>
                  <a:cubicBezTo>
                    <a:pt x="82340" y="284480"/>
                    <a:pt x="86330" y="290830"/>
                    <a:pt x="90320" y="298450"/>
                  </a:cubicBezTo>
                  <a:cubicBezTo>
                    <a:pt x="98300" y="318770"/>
                    <a:pt x="106281" y="339090"/>
                    <a:pt x="110271" y="359410"/>
                  </a:cubicBezTo>
                  <a:cubicBezTo>
                    <a:pt x="122241" y="384810"/>
                    <a:pt x="126231" y="408940"/>
                    <a:pt x="118251" y="433070"/>
                  </a:cubicBezTo>
                  <a:cubicBezTo>
                    <a:pt x="110271" y="467360"/>
                    <a:pt x="74360" y="1640840"/>
                    <a:pt x="38450" y="1672590"/>
                  </a:cubicBezTo>
                  <a:lnTo>
                    <a:pt x="2540" y="1699260"/>
                  </a:lnTo>
                  <a:cubicBezTo>
                    <a:pt x="0" y="1705610"/>
                    <a:pt x="6530" y="1709420"/>
                    <a:pt x="26480" y="1710690"/>
                  </a:cubicBezTo>
                  <a:cubicBezTo>
                    <a:pt x="50420" y="1711960"/>
                    <a:pt x="58400" y="1717040"/>
                    <a:pt x="66380" y="1723390"/>
                  </a:cubicBezTo>
                  <a:cubicBezTo>
                    <a:pt x="74360" y="1733550"/>
                    <a:pt x="62390" y="1743710"/>
                    <a:pt x="78350" y="1753870"/>
                  </a:cubicBezTo>
                  <a:cubicBezTo>
                    <a:pt x="86330" y="1758950"/>
                    <a:pt x="78350" y="1767840"/>
                    <a:pt x="74360" y="1775460"/>
                  </a:cubicBezTo>
                  <a:cubicBezTo>
                    <a:pt x="70370" y="1785620"/>
                    <a:pt x="78350" y="1795780"/>
                    <a:pt x="90320" y="1804670"/>
                  </a:cubicBezTo>
                  <a:cubicBezTo>
                    <a:pt x="118251" y="1819910"/>
                    <a:pt x="122241" y="1837690"/>
                    <a:pt x="122241" y="1854200"/>
                  </a:cubicBezTo>
                  <a:cubicBezTo>
                    <a:pt x="122241" y="1858010"/>
                    <a:pt x="126231" y="1861820"/>
                    <a:pt x="130221" y="1864360"/>
                  </a:cubicBezTo>
                  <a:cubicBezTo>
                    <a:pt x="138201" y="1866900"/>
                    <a:pt x="154161" y="1869440"/>
                    <a:pt x="170121" y="1870710"/>
                  </a:cubicBezTo>
                  <a:lnTo>
                    <a:pt x="265882" y="1885950"/>
                  </a:lnTo>
                  <a:cubicBezTo>
                    <a:pt x="309772" y="1893570"/>
                    <a:pt x="345682" y="1892300"/>
                    <a:pt x="385583" y="1883410"/>
                  </a:cubicBezTo>
                  <a:cubicBezTo>
                    <a:pt x="389573" y="1882140"/>
                    <a:pt x="401543" y="1880870"/>
                    <a:pt x="405533" y="1880870"/>
                  </a:cubicBezTo>
                  <a:cubicBezTo>
                    <a:pt x="433463" y="1882140"/>
                    <a:pt x="461393" y="1882140"/>
                    <a:pt x="485333" y="1889760"/>
                  </a:cubicBezTo>
                  <a:cubicBezTo>
                    <a:pt x="513264" y="1897380"/>
                    <a:pt x="553164" y="1902460"/>
                    <a:pt x="585084" y="1908810"/>
                  </a:cubicBezTo>
                  <a:cubicBezTo>
                    <a:pt x="605034" y="1912620"/>
                    <a:pt x="628975" y="1917700"/>
                    <a:pt x="640945" y="1922780"/>
                  </a:cubicBezTo>
                  <a:cubicBezTo>
                    <a:pt x="648925" y="1925320"/>
                    <a:pt x="656905" y="1927860"/>
                    <a:pt x="664885" y="1929130"/>
                  </a:cubicBezTo>
                  <a:cubicBezTo>
                    <a:pt x="708775" y="1934210"/>
                    <a:pt x="732715" y="1946910"/>
                    <a:pt x="760646" y="1957070"/>
                  </a:cubicBezTo>
                  <a:cubicBezTo>
                    <a:pt x="784586" y="1965960"/>
                    <a:pt x="816506" y="1971040"/>
                    <a:pt x="852416" y="1972310"/>
                  </a:cubicBezTo>
                  <a:cubicBezTo>
                    <a:pt x="892317" y="1974850"/>
                    <a:pt x="932217" y="1976120"/>
                    <a:pt x="972117" y="1978660"/>
                  </a:cubicBezTo>
                  <a:cubicBezTo>
                    <a:pt x="988077" y="1979930"/>
                    <a:pt x="1008028" y="1981200"/>
                    <a:pt x="1023988" y="1983740"/>
                  </a:cubicBezTo>
                  <a:cubicBezTo>
                    <a:pt x="1043938" y="1986280"/>
                    <a:pt x="1063888" y="1986280"/>
                    <a:pt x="1079848" y="1990090"/>
                  </a:cubicBezTo>
                  <a:cubicBezTo>
                    <a:pt x="1103788" y="1996440"/>
                    <a:pt x="1127728" y="2000250"/>
                    <a:pt x="1159649" y="1997710"/>
                  </a:cubicBezTo>
                  <a:cubicBezTo>
                    <a:pt x="1171619" y="1996440"/>
                    <a:pt x="1187579" y="1998980"/>
                    <a:pt x="1199549" y="2000250"/>
                  </a:cubicBezTo>
                  <a:cubicBezTo>
                    <a:pt x="1203539" y="2000250"/>
                    <a:pt x="1207529" y="2001520"/>
                    <a:pt x="1211519" y="2001520"/>
                  </a:cubicBezTo>
                  <a:cubicBezTo>
                    <a:pt x="1255409" y="2002790"/>
                    <a:pt x="1295310" y="2000250"/>
                    <a:pt x="1335210" y="1997710"/>
                  </a:cubicBezTo>
                  <a:cubicBezTo>
                    <a:pt x="1351170" y="1996440"/>
                    <a:pt x="1367130" y="1995170"/>
                    <a:pt x="1383091" y="1992630"/>
                  </a:cubicBezTo>
                  <a:cubicBezTo>
                    <a:pt x="1426981" y="1986280"/>
                    <a:pt x="1470871" y="1979930"/>
                    <a:pt x="1510771" y="1972310"/>
                  </a:cubicBezTo>
                  <a:cubicBezTo>
                    <a:pt x="1538702" y="1967230"/>
                    <a:pt x="1566632" y="1962150"/>
                    <a:pt x="1598552" y="1967230"/>
                  </a:cubicBezTo>
                  <a:lnTo>
                    <a:pt x="1614512" y="1967230"/>
                  </a:lnTo>
                  <a:cubicBezTo>
                    <a:pt x="1642443" y="1967230"/>
                    <a:pt x="1670373" y="1965960"/>
                    <a:pt x="1694313" y="1964690"/>
                  </a:cubicBezTo>
                  <a:cubicBezTo>
                    <a:pt x="1698303" y="1964690"/>
                    <a:pt x="1706283" y="1964690"/>
                    <a:pt x="1706283" y="1963420"/>
                  </a:cubicBezTo>
                  <a:cubicBezTo>
                    <a:pt x="1718253" y="1958340"/>
                    <a:pt x="1738203" y="1958340"/>
                    <a:pt x="1758153" y="1957070"/>
                  </a:cubicBezTo>
                  <a:cubicBezTo>
                    <a:pt x="1790074" y="1955800"/>
                    <a:pt x="1821994" y="1955800"/>
                    <a:pt x="1845934" y="1949450"/>
                  </a:cubicBezTo>
                  <a:cubicBezTo>
                    <a:pt x="1869874" y="1944370"/>
                    <a:pt x="1893814" y="1943100"/>
                    <a:pt x="1921745" y="1941830"/>
                  </a:cubicBezTo>
                  <a:cubicBezTo>
                    <a:pt x="1925735" y="1941830"/>
                    <a:pt x="1933715" y="1940560"/>
                    <a:pt x="1937705" y="1940560"/>
                  </a:cubicBezTo>
                  <a:cubicBezTo>
                    <a:pt x="1957655" y="1939290"/>
                    <a:pt x="1977605" y="1935480"/>
                    <a:pt x="1993565" y="1936750"/>
                  </a:cubicBezTo>
                  <a:cubicBezTo>
                    <a:pt x="2029475" y="1939290"/>
                    <a:pt x="2045436" y="1935480"/>
                    <a:pt x="2069376" y="1925320"/>
                  </a:cubicBezTo>
                  <a:cubicBezTo>
                    <a:pt x="2073366" y="1922780"/>
                    <a:pt x="2085336" y="1921510"/>
                    <a:pt x="2093316" y="1920240"/>
                  </a:cubicBezTo>
                  <a:cubicBezTo>
                    <a:pt x="2113266" y="1918970"/>
                    <a:pt x="2133216" y="1920240"/>
                    <a:pt x="2153166" y="1918970"/>
                  </a:cubicBezTo>
                  <a:cubicBezTo>
                    <a:pt x="2165136" y="1918970"/>
                    <a:pt x="2177106" y="1915160"/>
                    <a:pt x="2185087" y="1915160"/>
                  </a:cubicBezTo>
                  <a:cubicBezTo>
                    <a:pt x="2217007" y="1916430"/>
                    <a:pt x="2252917" y="1912620"/>
                    <a:pt x="2280847" y="1918970"/>
                  </a:cubicBezTo>
                  <a:cubicBezTo>
                    <a:pt x="2284838" y="1920240"/>
                    <a:pt x="2292817" y="1920240"/>
                    <a:pt x="2300798" y="1920240"/>
                  </a:cubicBezTo>
                  <a:cubicBezTo>
                    <a:pt x="2352668" y="1921510"/>
                    <a:pt x="2396558" y="1926590"/>
                    <a:pt x="2432469" y="1936750"/>
                  </a:cubicBezTo>
                  <a:cubicBezTo>
                    <a:pt x="2444439" y="1940560"/>
                    <a:pt x="2460399" y="1943100"/>
                    <a:pt x="2472369" y="1945640"/>
                  </a:cubicBezTo>
                  <a:cubicBezTo>
                    <a:pt x="2484339" y="1948180"/>
                    <a:pt x="2500299" y="1948180"/>
                    <a:pt x="2512269" y="1949450"/>
                  </a:cubicBezTo>
                  <a:cubicBezTo>
                    <a:pt x="2524239" y="1950720"/>
                    <a:pt x="2532219" y="1951990"/>
                    <a:pt x="2544190" y="1951990"/>
                  </a:cubicBezTo>
                  <a:cubicBezTo>
                    <a:pt x="2564140" y="1951990"/>
                    <a:pt x="2580100" y="1954530"/>
                    <a:pt x="2592070" y="1959610"/>
                  </a:cubicBezTo>
                  <a:cubicBezTo>
                    <a:pt x="2596060" y="1960880"/>
                    <a:pt x="2600050" y="1962150"/>
                    <a:pt x="2604040" y="1964690"/>
                  </a:cubicBezTo>
                  <a:cubicBezTo>
                    <a:pt x="2600050" y="1968500"/>
                    <a:pt x="2623990" y="1978660"/>
                    <a:pt x="2639950" y="1978660"/>
                  </a:cubicBezTo>
                  <a:cubicBezTo>
                    <a:pt x="2667880" y="1978660"/>
                    <a:pt x="2695811" y="1981200"/>
                    <a:pt x="2719751" y="1987550"/>
                  </a:cubicBezTo>
                  <a:cubicBezTo>
                    <a:pt x="2723741" y="1988820"/>
                    <a:pt x="2731721" y="1988820"/>
                    <a:pt x="2739701" y="1987550"/>
                  </a:cubicBezTo>
                  <a:cubicBezTo>
                    <a:pt x="2751671" y="1986280"/>
                    <a:pt x="2759651" y="1986280"/>
                    <a:pt x="2767631" y="1990090"/>
                  </a:cubicBezTo>
                  <a:cubicBezTo>
                    <a:pt x="2771621" y="1991360"/>
                    <a:pt x="2787581" y="1991360"/>
                    <a:pt x="2795561" y="1991360"/>
                  </a:cubicBezTo>
                  <a:cubicBezTo>
                    <a:pt x="2815512" y="1991360"/>
                    <a:pt x="2839452" y="1990090"/>
                    <a:pt x="2859402" y="1991360"/>
                  </a:cubicBezTo>
                  <a:cubicBezTo>
                    <a:pt x="2895312" y="1992630"/>
                    <a:pt x="2927233" y="1993900"/>
                    <a:pt x="2963143" y="1996440"/>
                  </a:cubicBezTo>
                  <a:cubicBezTo>
                    <a:pt x="2971123" y="1996440"/>
                    <a:pt x="2979103" y="1997710"/>
                    <a:pt x="2983093" y="1998980"/>
                  </a:cubicBezTo>
                  <a:cubicBezTo>
                    <a:pt x="2991073" y="2005330"/>
                    <a:pt x="3011023" y="2005330"/>
                    <a:pt x="3022993" y="2006600"/>
                  </a:cubicBezTo>
                  <a:cubicBezTo>
                    <a:pt x="3034963" y="2007870"/>
                    <a:pt x="3050924" y="2009140"/>
                    <a:pt x="3058903" y="2009140"/>
                  </a:cubicBezTo>
                  <a:cubicBezTo>
                    <a:pt x="3062894" y="2007870"/>
                    <a:pt x="3070874" y="2006600"/>
                    <a:pt x="3078854" y="2004060"/>
                  </a:cubicBezTo>
                  <a:cubicBezTo>
                    <a:pt x="3062894" y="2004060"/>
                    <a:pt x="3054913" y="2005330"/>
                    <a:pt x="3046933" y="2005330"/>
                  </a:cubicBezTo>
                  <a:cubicBezTo>
                    <a:pt x="3062894" y="1998980"/>
                    <a:pt x="3078854" y="1997710"/>
                    <a:pt x="3098804" y="2001520"/>
                  </a:cubicBezTo>
                  <a:cubicBezTo>
                    <a:pt x="3122744" y="2007870"/>
                    <a:pt x="3142694" y="2007870"/>
                    <a:pt x="3170624" y="2001520"/>
                  </a:cubicBezTo>
                  <a:lnTo>
                    <a:pt x="3194565" y="1997710"/>
                  </a:lnTo>
                  <a:lnTo>
                    <a:pt x="3194565" y="1991360"/>
                  </a:lnTo>
                  <a:cubicBezTo>
                    <a:pt x="3206535" y="1992630"/>
                    <a:pt x="3218505" y="1995170"/>
                    <a:pt x="3226485" y="1995170"/>
                  </a:cubicBezTo>
                  <a:cubicBezTo>
                    <a:pt x="3250425" y="1991360"/>
                    <a:pt x="3274365" y="1987550"/>
                    <a:pt x="3294315" y="1982470"/>
                  </a:cubicBezTo>
                  <a:cubicBezTo>
                    <a:pt x="3318255" y="1977390"/>
                    <a:pt x="3338205" y="1971040"/>
                    <a:pt x="3358156" y="1965960"/>
                  </a:cubicBezTo>
                  <a:cubicBezTo>
                    <a:pt x="3362146" y="1965960"/>
                    <a:pt x="3362146" y="1964690"/>
                    <a:pt x="3366136" y="1964690"/>
                  </a:cubicBezTo>
                  <a:cubicBezTo>
                    <a:pt x="3394066" y="1962150"/>
                    <a:pt x="3418006" y="1960880"/>
                    <a:pt x="3445936" y="1958340"/>
                  </a:cubicBezTo>
                  <a:cubicBezTo>
                    <a:pt x="3461897" y="1957070"/>
                    <a:pt x="3473866" y="1954530"/>
                    <a:pt x="3489827" y="1953260"/>
                  </a:cubicBezTo>
                  <a:cubicBezTo>
                    <a:pt x="3501797" y="1951990"/>
                    <a:pt x="3509777" y="1951990"/>
                    <a:pt x="3521747" y="1950720"/>
                  </a:cubicBezTo>
                  <a:lnTo>
                    <a:pt x="3561648" y="1950720"/>
                  </a:lnTo>
                  <a:cubicBezTo>
                    <a:pt x="3569627" y="1950720"/>
                    <a:pt x="3581598" y="1950720"/>
                    <a:pt x="3589578" y="1949450"/>
                  </a:cubicBezTo>
                  <a:cubicBezTo>
                    <a:pt x="3593568" y="1946910"/>
                    <a:pt x="3601548" y="1943100"/>
                    <a:pt x="3605538" y="1943100"/>
                  </a:cubicBezTo>
                  <a:cubicBezTo>
                    <a:pt x="3617508" y="1943100"/>
                    <a:pt x="3625488" y="1945640"/>
                    <a:pt x="3637458" y="1946910"/>
                  </a:cubicBezTo>
                  <a:cubicBezTo>
                    <a:pt x="3641448" y="1946910"/>
                    <a:pt x="3641448" y="1948180"/>
                    <a:pt x="3641448" y="1949450"/>
                  </a:cubicBezTo>
                  <a:cubicBezTo>
                    <a:pt x="3657408" y="1954530"/>
                    <a:pt x="3669378" y="1960880"/>
                    <a:pt x="3685338" y="1965960"/>
                  </a:cubicBezTo>
                  <a:cubicBezTo>
                    <a:pt x="3705288" y="1972310"/>
                    <a:pt x="3725239" y="1972310"/>
                    <a:pt x="3737209" y="1968500"/>
                  </a:cubicBezTo>
                  <a:cubicBezTo>
                    <a:pt x="3757159" y="1963420"/>
                    <a:pt x="3773119" y="1959610"/>
                    <a:pt x="3801049" y="1962150"/>
                  </a:cubicBezTo>
                  <a:cubicBezTo>
                    <a:pt x="3805039" y="1962150"/>
                    <a:pt x="3813019" y="1963420"/>
                    <a:pt x="3817009" y="1962150"/>
                  </a:cubicBezTo>
                  <a:cubicBezTo>
                    <a:pt x="3836959" y="1959610"/>
                    <a:pt x="3860900" y="1957070"/>
                    <a:pt x="3880850" y="1953260"/>
                  </a:cubicBezTo>
                  <a:cubicBezTo>
                    <a:pt x="3892820" y="1951990"/>
                    <a:pt x="3908780" y="1951990"/>
                    <a:pt x="3912770" y="1949450"/>
                  </a:cubicBezTo>
                  <a:cubicBezTo>
                    <a:pt x="3924740" y="1941830"/>
                    <a:pt x="3944690" y="1938020"/>
                    <a:pt x="3964640" y="1932940"/>
                  </a:cubicBezTo>
                  <a:cubicBezTo>
                    <a:pt x="3976611" y="1929130"/>
                    <a:pt x="3988581" y="1924050"/>
                    <a:pt x="4000551" y="1922780"/>
                  </a:cubicBezTo>
                  <a:cubicBezTo>
                    <a:pt x="4028481" y="1920240"/>
                    <a:pt x="4048431" y="1912620"/>
                    <a:pt x="4072371" y="1907540"/>
                  </a:cubicBezTo>
                  <a:cubicBezTo>
                    <a:pt x="4092321" y="1903730"/>
                    <a:pt x="4104292" y="1896110"/>
                    <a:pt x="4124242" y="1894840"/>
                  </a:cubicBezTo>
                  <a:cubicBezTo>
                    <a:pt x="4156162" y="1892300"/>
                    <a:pt x="4180102" y="1885950"/>
                    <a:pt x="4208033" y="1879600"/>
                  </a:cubicBezTo>
                  <a:cubicBezTo>
                    <a:pt x="4223992" y="1875790"/>
                    <a:pt x="4243943" y="1873250"/>
                    <a:pt x="4263893" y="1874520"/>
                  </a:cubicBezTo>
                  <a:cubicBezTo>
                    <a:pt x="4275863" y="1875790"/>
                    <a:pt x="4291823" y="1874520"/>
                    <a:pt x="4299803" y="1873250"/>
                  </a:cubicBezTo>
                  <a:cubicBezTo>
                    <a:pt x="4315763" y="1870710"/>
                    <a:pt x="4331723" y="1866900"/>
                    <a:pt x="4347683" y="1864360"/>
                  </a:cubicBezTo>
                  <a:cubicBezTo>
                    <a:pt x="4359654" y="1861820"/>
                    <a:pt x="4371624" y="1859280"/>
                    <a:pt x="4383594" y="1859280"/>
                  </a:cubicBezTo>
                  <a:cubicBezTo>
                    <a:pt x="4423494" y="1858010"/>
                    <a:pt x="4455414" y="1855470"/>
                    <a:pt x="4475364" y="1842770"/>
                  </a:cubicBezTo>
                  <a:cubicBezTo>
                    <a:pt x="4483345" y="1837690"/>
                    <a:pt x="4523245" y="1831340"/>
                    <a:pt x="4539205" y="1833880"/>
                  </a:cubicBezTo>
                  <a:cubicBezTo>
                    <a:pt x="4567135" y="1837690"/>
                    <a:pt x="4587085" y="1835150"/>
                    <a:pt x="4603046" y="1827530"/>
                  </a:cubicBezTo>
                  <a:cubicBezTo>
                    <a:pt x="4615015" y="1823720"/>
                    <a:pt x="4630976" y="1824990"/>
                    <a:pt x="4642946" y="1827530"/>
                  </a:cubicBezTo>
                  <a:cubicBezTo>
                    <a:pt x="4650926" y="1830070"/>
                    <a:pt x="4658906" y="1831340"/>
                    <a:pt x="4666886" y="1831340"/>
                  </a:cubicBezTo>
                  <a:cubicBezTo>
                    <a:pt x="4694816" y="1832610"/>
                    <a:pt x="4726737" y="1831340"/>
                    <a:pt x="4754667" y="1832610"/>
                  </a:cubicBezTo>
                  <a:cubicBezTo>
                    <a:pt x="4778607" y="1833880"/>
                    <a:pt x="4802547" y="1831340"/>
                    <a:pt x="4818507" y="1826260"/>
                  </a:cubicBezTo>
                  <a:cubicBezTo>
                    <a:pt x="4834467" y="1821180"/>
                    <a:pt x="4846437" y="1821180"/>
                    <a:pt x="4870377" y="1823720"/>
                  </a:cubicBezTo>
                  <a:cubicBezTo>
                    <a:pt x="4890328" y="1826260"/>
                    <a:pt x="4906288" y="1832610"/>
                    <a:pt x="4934218" y="1831340"/>
                  </a:cubicBezTo>
                  <a:cubicBezTo>
                    <a:pt x="4958158" y="1830070"/>
                    <a:pt x="4986089" y="1833880"/>
                    <a:pt x="5014019" y="1830070"/>
                  </a:cubicBezTo>
                  <a:lnTo>
                    <a:pt x="5029979" y="1830070"/>
                  </a:lnTo>
                  <a:cubicBezTo>
                    <a:pt x="5053919" y="1832610"/>
                    <a:pt x="5077859" y="1833880"/>
                    <a:pt x="5097810" y="1840230"/>
                  </a:cubicBezTo>
                  <a:cubicBezTo>
                    <a:pt x="5121749" y="1846580"/>
                    <a:pt x="5125740" y="1799590"/>
                    <a:pt x="5149680" y="1804670"/>
                  </a:cubicBezTo>
                  <a:cubicBezTo>
                    <a:pt x="5185590" y="1812290"/>
                    <a:pt x="5177610" y="1804670"/>
                    <a:pt x="5213520" y="1811020"/>
                  </a:cubicBezTo>
                  <a:cubicBezTo>
                    <a:pt x="5241450" y="1814830"/>
                    <a:pt x="5229481" y="1800860"/>
                    <a:pt x="5261400" y="1803400"/>
                  </a:cubicBezTo>
                  <a:cubicBezTo>
                    <a:pt x="5265390" y="1803400"/>
                    <a:pt x="5313271" y="1813560"/>
                    <a:pt x="5313271" y="1812290"/>
                  </a:cubicBezTo>
                  <a:cubicBezTo>
                    <a:pt x="5333221" y="1808480"/>
                    <a:pt x="5353171" y="1770380"/>
                    <a:pt x="5373121" y="1771650"/>
                  </a:cubicBezTo>
                  <a:cubicBezTo>
                    <a:pt x="5413022" y="1775460"/>
                    <a:pt x="5448932" y="1772920"/>
                    <a:pt x="5484842" y="1767840"/>
                  </a:cubicBezTo>
                  <a:cubicBezTo>
                    <a:pt x="5504793" y="1765300"/>
                    <a:pt x="5536713" y="1756410"/>
                    <a:pt x="5552673" y="1760220"/>
                  </a:cubicBezTo>
                  <a:cubicBezTo>
                    <a:pt x="5580603" y="1766570"/>
                    <a:pt x="5608533" y="1769110"/>
                    <a:pt x="5640453" y="1770380"/>
                  </a:cubicBezTo>
                  <a:cubicBezTo>
                    <a:pt x="5644444" y="1770380"/>
                    <a:pt x="5648434" y="1771650"/>
                    <a:pt x="5652423" y="1772920"/>
                  </a:cubicBezTo>
                  <a:cubicBezTo>
                    <a:pt x="5664394" y="1778000"/>
                    <a:pt x="5720254" y="1764030"/>
                    <a:pt x="5732224" y="1769110"/>
                  </a:cubicBezTo>
                  <a:cubicBezTo>
                    <a:pt x="5748185" y="1776730"/>
                    <a:pt x="5764145" y="1784350"/>
                    <a:pt x="5780104" y="1790700"/>
                  </a:cubicBezTo>
                  <a:cubicBezTo>
                    <a:pt x="5788085" y="1793240"/>
                    <a:pt x="5800054" y="1794510"/>
                    <a:pt x="5804045" y="1797050"/>
                  </a:cubicBezTo>
                  <a:cubicBezTo>
                    <a:pt x="5808035" y="1803400"/>
                    <a:pt x="5816015" y="1805940"/>
                    <a:pt x="5835965" y="1805940"/>
                  </a:cubicBezTo>
                  <a:cubicBezTo>
                    <a:pt x="5847936" y="1805940"/>
                    <a:pt x="5859905" y="1807210"/>
                    <a:pt x="5867885" y="1809750"/>
                  </a:cubicBezTo>
                  <a:cubicBezTo>
                    <a:pt x="5887836" y="1813560"/>
                    <a:pt x="5903796" y="1817370"/>
                    <a:pt x="5919756" y="1821180"/>
                  </a:cubicBezTo>
                  <a:cubicBezTo>
                    <a:pt x="5939706" y="1824990"/>
                    <a:pt x="5959656" y="1828800"/>
                    <a:pt x="5967636" y="1835150"/>
                  </a:cubicBezTo>
                  <a:cubicBezTo>
                    <a:pt x="5971626" y="1837690"/>
                    <a:pt x="5975616" y="1838960"/>
                    <a:pt x="5979606" y="1840230"/>
                  </a:cubicBezTo>
                  <a:cubicBezTo>
                    <a:pt x="5995566" y="1845310"/>
                    <a:pt x="6011526" y="1849120"/>
                    <a:pt x="6027487" y="1854200"/>
                  </a:cubicBezTo>
                  <a:cubicBezTo>
                    <a:pt x="6051427" y="1860550"/>
                    <a:pt x="6071377" y="1868170"/>
                    <a:pt x="6095317" y="1874520"/>
                  </a:cubicBezTo>
                  <a:cubicBezTo>
                    <a:pt x="6103297" y="1875790"/>
                    <a:pt x="6111277" y="1878330"/>
                    <a:pt x="6119257" y="1879600"/>
                  </a:cubicBezTo>
                  <a:cubicBezTo>
                    <a:pt x="6135218" y="1882140"/>
                    <a:pt x="6151177" y="1884680"/>
                    <a:pt x="6163148" y="1888490"/>
                  </a:cubicBezTo>
                  <a:cubicBezTo>
                    <a:pt x="6175118" y="1892300"/>
                    <a:pt x="6230978" y="1869440"/>
                    <a:pt x="6238958" y="1874520"/>
                  </a:cubicBezTo>
                  <a:cubicBezTo>
                    <a:pt x="6238958" y="1875790"/>
                    <a:pt x="6242948" y="1875790"/>
                    <a:pt x="6246938" y="1875790"/>
                  </a:cubicBezTo>
                  <a:cubicBezTo>
                    <a:pt x="6270878" y="1882140"/>
                    <a:pt x="6294819" y="1879600"/>
                    <a:pt x="6318758" y="1877060"/>
                  </a:cubicBezTo>
                  <a:cubicBezTo>
                    <a:pt x="6326739" y="1875790"/>
                    <a:pt x="6334719" y="1874520"/>
                    <a:pt x="6338709" y="1875790"/>
                  </a:cubicBezTo>
                  <a:cubicBezTo>
                    <a:pt x="6366640" y="1879600"/>
                    <a:pt x="6386589" y="1888490"/>
                    <a:pt x="6422500" y="1889760"/>
                  </a:cubicBezTo>
                  <a:cubicBezTo>
                    <a:pt x="6422500" y="1889760"/>
                    <a:pt x="6426490" y="1889760"/>
                    <a:pt x="6426490" y="1891030"/>
                  </a:cubicBezTo>
                  <a:cubicBezTo>
                    <a:pt x="6434470" y="1898650"/>
                    <a:pt x="6458410" y="1898650"/>
                    <a:pt x="6478360" y="1899920"/>
                  </a:cubicBezTo>
                  <a:cubicBezTo>
                    <a:pt x="6490330" y="1899920"/>
                    <a:pt x="6502300" y="1901190"/>
                    <a:pt x="6510280" y="1902460"/>
                  </a:cubicBezTo>
                  <a:cubicBezTo>
                    <a:pt x="6534220" y="1906270"/>
                    <a:pt x="6558160" y="1911350"/>
                    <a:pt x="6586091" y="1913890"/>
                  </a:cubicBezTo>
                  <a:cubicBezTo>
                    <a:pt x="6622001" y="1917700"/>
                    <a:pt x="6657911" y="1920240"/>
                    <a:pt x="6685842" y="1926590"/>
                  </a:cubicBezTo>
                  <a:cubicBezTo>
                    <a:pt x="6689832" y="1926590"/>
                    <a:pt x="6693821" y="1926590"/>
                    <a:pt x="6693821" y="1927860"/>
                  </a:cubicBezTo>
                  <a:cubicBezTo>
                    <a:pt x="6705792" y="1930400"/>
                    <a:pt x="6725742" y="1931670"/>
                    <a:pt x="6733722" y="1935480"/>
                  </a:cubicBezTo>
                  <a:cubicBezTo>
                    <a:pt x="6745692" y="1943100"/>
                    <a:pt x="6777612" y="1941830"/>
                    <a:pt x="6793573" y="1948180"/>
                  </a:cubicBezTo>
                  <a:lnTo>
                    <a:pt x="6797562" y="1948180"/>
                  </a:lnTo>
                  <a:cubicBezTo>
                    <a:pt x="6813523" y="1948180"/>
                    <a:pt x="6829483" y="1949450"/>
                    <a:pt x="6849433" y="1949450"/>
                  </a:cubicBezTo>
                  <a:cubicBezTo>
                    <a:pt x="6857413" y="1948180"/>
                    <a:pt x="6869383" y="1945640"/>
                    <a:pt x="6877363" y="1945640"/>
                  </a:cubicBezTo>
                  <a:cubicBezTo>
                    <a:pt x="6913273" y="1949450"/>
                    <a:pt x="6949183" y="1949450"/>
                    <a:pt x="6973124" y="1939290"/>
                  </a:cubicBezTo>
                  <a:cubicBezTo>
                    <a:pt x="6977114" y="1938020"/>
                    <a:pt x="6985094" y="1938020"/>
                    <a:pt x="6993074" y="1938020"/>
                  </a:cubicBezTo>
                  <a:lnTo>
                    <a:pt x="7024994" y="1938020"/>
                  </a:lnTo>
                  <a:cubicBezTo>
                    <a:pt x="7060905" y="1935480"/>
                    <a:pt x="7092825" y="1932940"/>
                    <a:pt x="7128735" y="1931670"/>
                  </a:cubicBezTo>
                  <a:cubicBezTo>
                    <a:pt x="7144696" y="1930400"/>
                    <a:pt x="7164645" y="1932940"/>
                    <a:pt x="7180606" y="1934210"/>
                  </a:cubicBezTo>
                  <a:cubicBezTo>
                    <a:pt x="7196565" y="1935480"/>
                    <a:pt x="7212525" y="1935480"/>
                    <a:pt x="7228486" y="1935480"/>
                  </a:cubicBezTo>
                  <a:cubicBezTo>
                    <a:pt x="7248436" y="1935480"/>
                    <a:pt x="7264397" y="1932940"/>
                    <a:pt x="7284347" y="1932940"/>
                  </a:cubicBezTo>
                  <a:cubicBezTo>
                    <a:pt x="7300306" y="1931670"/>
                    <a:pt x="7320257" y="1931670"/>
                    <a:pt x="7336216" y="1930400"/>
                  </a:cubicBezTo>
                  <a:cubicBezTo>
                    <a:pt x="7372127" y="1927860"/>
                    <a:pt x="7404047" y="1925320"/>
                    <a:pt x="7439957" y="1924050"/>
                  </a:cubicBezTo>
                  <a:cubicBezTo>
                    <a:pt x="7463898" y="1880870"/>
                    <a:pt x="7459907" y="1830070"/>
                    <a:pt x="7459907" y="1778000"/>
                  </a:cubicBezTo>
                  <a:close/>
                </a:path>
              </a:pathLst>
            </a:custGeom>
            <a:blipFill>
              <a:blip r:embed="rId2"/>
              <a:stretch>
                <a:fillRect t="-2233" b="-145326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146019" y="1028700"/>
            <a:ext cx="11178034" cy="179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20"/>
              </a:lnSpc>
            </a:pPr>
            <a:r>
              <a:rPr lang="en-US" sz="6200">
                <a:solidFill>
                  <a:srgbClr val="FFFFFF"/>
                </a:solidFill>
                <a:latin typeface="Hatton Bold"/>
              </a:rPr>
              <a:t>Development Method: Water-Fall Model</a:t>
            </a:r>
          </a:p>
        </p:txBody>
      </p:sp>
      <p:sp>
        <p:nvSpPr>
          <p:cNvPr id="24" name="Freeform 24"/>
          <p:cNvSpPr/>
          <p:nvPr/>
        </p:nvSpPr>
        <p:spPr>
          <a:xfrm rot="4528529" flipV="1">
            <a:off x="-385269" y="654413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6331128"/>
                </a:moveTo>
                <a:lnTo>
                  <a:pt x="4995836" y="6331128"/>
                </a:lnTo>
                <a:lnTo>
                  <a:pt x="4995836" y="0"/>
                </a:lnTo>
                <a:lnTo>
                  <a:pt x="0" y="0"/>
                </a:lnTo>
                <a:lnTo>
                  <a:pt x="0" y="63311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atton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9076" y="560105"/>
            <a:ext cx="7519532" cy="187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System Design: UML</a:t>
            </a:r>
          </a:p>
        </p:txBody>
      </p:sp>
      <p:sp>
        <p:nvSpPr>
          <p:cNvPr id="3" name="Freeform 3"/>
          <p:cNvSpPr/>
          <p:nvPr/>
        </p:nvSpPr>
        <p:spPr>
          <a:xfrm>
            <a:off x="5532689" y="362389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9076" y="2986748"/>
            <a:ext cx="6769909" cy="362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In this section, we will explore the various design diagrams used to illustrate the architecture, data flow, and functionality of the Healthcare and Nutrition Tracking System.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5910" y="641148"/>
            <a:ext cx="1423880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System Design: Activity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13659977" y="443432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035" y="4817268"/>
            <a:ext cx="14788555" cy="2379086"/>
          </a:xfrm>
          <a:custGeom>
            <a:avLst/>
            <a:gdLst/>
            <a:ahLst/>
            <a:cxnLst/>
            <a:rect l="l" t="t" r="r" b="b"/>
            <a:pathLst>
              <a:path w="14788555" h="2379086">
                <a:moveTo>
                  <a:pt x="0" y="0"/>
                </a:moveTo>
                <a:lnTo>
                  <a:pt x="14788555" y="0"/>
                </a:lnTo>
                <a:lnTo>
                  <a:pt x="14788555" y="2379086"/>
                </a:lnTo>
                <a:lnTo>
                  <a:pt x="0" y="237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8783" y="1856959"/>
            <a:ext cx="15273060" cy="214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6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illustrates the workflow of a system's processes, highlighting the sequence and flow of activities. It helps visualize dynamic aspects of the system, showcasing the flow of control between activities</a:t>
            </a:r>
          </a:p>
        </p:txBody>
      </p:sp>
      <p:sp>
        <p:nvSpPr>
          <p:cNvPr id="7" name="Freeform 7"/>
          <p:cNvSpPr/>
          <p:nvPr/>
        </p:nvSpPr>
        <p:spPr>
          <a:xfrm rot="4528529">
            <a:off x="14361455" y="6291088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reen Leaves Illustration"/>
          <p:cNvSpPr/>
          <p:nvPr/>
        </p:nvSpPr>
        <p:spPr>
          <a:xfrm>
            <a:off x="16285888" y="1028700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02234" y="1256982"/>
            <a:ext cx="6687186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5"/>
              </a:lnSpc>
            </a:pPr>
            <a:r>
              <a:rPr lang="en-US" sz="6487">
                <a:solidFill>
                  <a:srgbClr val="748435"/>
                </a:solidFill>
                <a:latin typeface="Hatton"/>
              </a:rPr>
              <a:t>System Design: Data Flow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02234" y="4333557"/>
            <a:ext cx="6687186" cy="326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3"/>
              </a:lnSpc>
            </a:pPr>
            <a:r>
              <a:rPr lang="en-US" sz="2607">
                <a:solidFill>
                  <a:srgbClr val="748435"/>
                </a:solidFill>
                <a:latin typeface="Garet"/>
              </a:rPr>
              <a:t>It is used to visualize the movement of data between external entities, processes, and data stores, facilitating the understanding of system functionality and data interactions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1107346"/>
            <a:ext cx="10410021" cy="8790684"/>
          </a:xfrm>
          <a:custGeom>
            <a:avLst/>
            <a:gdLst/>
            <a:ahLst/>
            <a:cxnLst/>
            <a:rect l="l" t="t" r="r" b="b"/>
            <a:pathLst>
              <a:path w="10410021" h="8790684">
                <a:moveTo>
                  <a:pt x="0" y="0"/>
                </a:moveTo>
                <a:lnTo>
                  <a:pt x="10410021" y="0"/>
                </a:lnTo>
                <a:lnTo>
                  <a:pt x="10410021" y="8790684"/>
                </a:lnTo>
                <a:lnTo>
                  <a:pt x="0" y="8790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reen Leaves Illustration"/>
          <p:cNvSpPr/>
          <p:nvPr/>
        </p:nvSpPr>
        <p:spPr>
          <a:xfrm>
            <a:off x="5669071" y="265252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418" y="3323078"/>
            <a:ext cx="14097066" cy="5935222"/>
          </a:xfrm>
          <a:custGeom>
            <a:avLst/>
            <a:gdLst/>
            <a:ahLst/>
            <a:cxnLst/>
            <a:rect l="l" t="t" r="r" b="b"/>
            <a:pathLst>
              <a:path w="14097066" h="5935222">
                <a:moveTo>
                  <a:pt x="0" y="0"/>
                </a:moveTo>
                <a:lnTo>
                  <a:pt x="14097065" y="0"/>
                </a:lnTo>
                <a:lnTo>
                  <a:pt x="14097065" y="5935222"/>
                </a:lnTo>
                <a:lnTo>
                  <a:pt x="0" y="5935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5418" y="493534"/>
            <a:ext cx="6687186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5"/>
              </a:lnSpc>
            </a:pPr>
            <a:r>
              <a:rPr lang="en-US" sz="6487">
                <a:solidFill>
                  <a:srgbClr val="748435"/>
                </a:solidFill>
                <a:latin typeface="Hatton"/>
              </a:rPr>
              <a:t>System Design: Use Case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33950" y="594009"/>
            <a:ext cx="7727265" cy="22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3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illustrates how users engage with the system to achieve specific goals, providing a clear understanding of system functionality and user needs</a:t>
            </a:r>
          </a:p>
        </p:txBody>
      </p:sp>
      <p:sp>
        <p:nvSpPr>
          <p:cNvPr id="7" name="Freeform 7"/>
          <p:cNvSpPr/>
          <p:nvPr/>
        </p:nvSpPr>
        <p:spPr>
          <a:xfrm rot="4528529">
            <a:off x="14361455" y="6291088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reen Leaves Illustration"/>
          <p:cNvSpPr/>
          <p:nvPr/>
        </p:nvSpPr>
        <p:spPr>
          <a:xfrm>
            <a:off x="5669071" y="265252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3200" y="265252"/>
            <a:ext cx="8166220" cy="9599984"/>
          </a:xfrm>
          <a:custGeom>
            <a:avLst/>
            <a:gdLst/>
            <a:ahLst/>
            <a:cxnLst/>
            <a:rect l="l" t="t" r="r" b="b"/>
            <a:pathLst>
              <a:path w="8166220" h="9599984">
                <a:moveTo>
                  <a:pt x="0" y="0"/>
                </a:moveTo>
                <a:lnTo>
                  <a:pt x="8166220" y="0"/>
                </a:lnTo>
                <a:lnTo>
                  <a:pt x="8166220" y="9599983"/>
                </a:lnTo>
                <a:lnTo>
                  <a:pt x="0" y="959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5418" y="493534"/>
            <a:ext cx="6687186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5"/>
              </a:lnSpc>
            </a:pPr>
            <a:r>
              <a:rPr lang="en-US" sz="6487">
                <a:solidFill>
                  <a:srgbClr val="748435"/>
                </a:solidFill>
                <a:latin typeface="Hatton"/>
              </a:rPr>
              <a:t>System Design: ERD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418" y="2794125"/>
            <a:ext cx="7727265" cy="167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3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is used to model the logical structure of databases, helping to design and organize data efficiently</a:t>
            </a:r>
          </a:p>
        </p:txBody>
      </p:sp>
      <p:sp>
        <p:nvSpPr>
          <p:cNvPr id="7" name="Freeform 7"/>
          <p:cNvSpPr/>
          <p:nvPr/>
        </p:nvSpPr>
        <p:spPr>
          <a:xfrm rot="4528529" flipV="1">
            <a:off x="-519704" y="609273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6331128"/>
                </a:moveTo>
                <a:lnTo>
                  <a:pt x="4995836" y="6331128"/>
                </a:lnTo>
                <a:lnTo>
                  <a:pt x="4995836" y="0"/>
                </a:lnTo>
                <a:lnTo>
                  <a:pt x="0" y="0"/>
                </a:lnTo>
                <a:lnTo>
                  <a:pt x="0" y="633112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568" y="669412"/>
            <a:ext cx="4452362" cy="5088089"/>
            <a:chOff x="0" y="0"/>
            <a:chExt cx="5936483" cy="67841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586" r="6907"/>
            <a:stretch>
              <a:fillRect/>
            </a:stretch>
          </p:blipFill>
          <p:spPr>
            <a:xfrm>
              <a:off x="0" y="0"/>
              <a:ext cx="5936483" cy="67841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585180" y="4776427"/>
            <a:ext cx="4538343" cy="5107951"/>
            <a:chOff x="0" y="0"/>
            <a:chExt cx="6051124" cy="681060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1233" r="29010"/>
            <a:stretch>
              <a:fillRect/>
            </a:stretch>
          </p:blipFill>
          <p:spPr>
            <a:xfrm>
              <a:off x="0" y="0"/>
              <a:ext cx="6051124" cy="6810601"/>
            </a:xfrm>
            <a:prstGeom prst="rect">
              <a:avLst/>
            </a:prstGeom>
          </p:spPr>
        </p:pic>
      </p:grpSp>
      <p:sp>
        <p:nvSpPr>
          <p:cNvPr id="6" name="Freeform 6" descr="Green Leaves Illustration"/>
          <p:cNvSpPr/>
          <p:nvPr/>
        </p:nvSpPr>
        <p:spPr>
          <a:xfrm>
            <a:off x="10530294" y="3438852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81962" y="3738202"/>
            <a:ext cx="6687186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5"/>
              </a:lnSpc>
            </a:pPr>
            <a:r>
              <a:rPr lang="en-US" sz="6487">
                <a:solidFill>
                  <a:srgbClr val="748435"/>
                </a:solidFill>
                <a:latin typeface="Hatton"/>
              </a:rPr>
              <a:t>Development Technologies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568" y="6147587"/>
            <a:ext cx="5051448" cy="22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3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MySQL database was used to design the system’s database, depicting all the system’s entities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83573" y="2030642"/>
            <a:ext cx="4497897" cy="2241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3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Visual Studio IDE was used as a development tool  healthcare and nutrition tracking system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Green Leaves Illustration"/>
          <p:cNvSpPr/>
          <p:nvPr/>
        </p:nvSpPr>
        <p:spPr>
          <a:xfrm>
            <a:off x="10837121" y="576118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40266" y="9126170"/>
            <a:ext cx="1601648" cy="672692"/>
          </a:xfrm>
          <a:custGeom>
            <a:avLst/>
            <a:gdLst/>
            <a:ahLst/>
            <a:cxnLst/>
            <a:rect l="l" t="t" r="r" b="b"/>
            <a:pathLst>
              <a:path w="1601648" h="672692">
                <a:moveTo>
                  <a:pt x="0" y="0"/>
                </a:moveTo>
                <a:lnTo>
                  <a:pt x="1601648" y="0"/>
                </a:lnTo>
                <a:lnTo>
                  <a:pt x="1601648" y="672692"/>
                </a:lnTo>
                <a:lnTo>
                  <a:pt x="0" y="672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01256" y="745259"/>
            <a:ext cx="48854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5"/>
              </a:lnSpc>
            </a:pPr>
            <a:r>
              <a:rPr lang="en-US" sz="6487">
                <a:solidFill>
                  <a:srgbClr val="748435"/>
                </a:solidFill>
                <a:latin typeface="Hatton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4387" y="2368785"/>
            <a:ext cx="11683050" cy="354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By combining technological advancements with effective management practices, a healthcare and nutrition tracking system will benefit healthcare providers by organizing</a:t>
            </a:r>
          </a:p>
          <a:p>
            <a:pPr marL="0" lvl="0" indent="0" algn="l">
              <a:lnSpc>
                <a:spcPts val="5724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and optimizing various healthcare processes efficiently including managing patient’s health, tracking vitals, and user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11932" y="9020175"/>
            <a:ext cx="4828333" cy="64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24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And now onto NutriVitality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2858" y="2654866"/>
            <a:ext cx="3025744" cy="30257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84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25318" y="3942142"/>
            <a:ext cx="1422840" cy="1226229"/>
          </a:xfrm>
          <a:custGeom>
            <a:avLst/>
            <a:gdLst/>
            <a:ahLst/>
            <a:cxnLst/>
            <a:rect l="l" t="t" r="r" b="b"/>
            <a:pathLst>
              <a:path w="1422840" h="1226229">
                <a:moveTo>
                  <a:pt x="0" y="0"/>
                </a:moveTo>
                <a:lnTo>
                  <a:pt x="1422840" y="0"/>
                </a:lnTo>
                <a:lnTo>
                  <a:pt x="1422840" y="1226230"/>
                </a:lnTo>
                <a:lnTo>
                  <a:pt x="0" y="12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56621" y="4304608"/>
            <a:ext cx="3025744" cy="30257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843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52437" y="3780218"/>
            <a:ext cx="1222335" cy="1146772"/>
          </a:xfrm>
          <a:custGeom>
            <a:avLst/>
            <a:gdLst/>
            <a:ahLst/>
            <a:cxnLst/>
            <a:rect l="l" t="t" r="r" b="b"/>
            <a:pathLst>
              <a:path w="1222335" h="1146772">
                <a:moveTo>
                  <a:pt x="0" y="0"/>
                </a:moveTo>
                <a:lnTo>
                  <a:pt x="1222334" y="0"/>
                </a:lnTo>
                <a:lnTo>
                  <a:pt x="1222334" y="1146773"/>
                </a:lnTo>
                <a:lnTo>
                  <a:pt x="0" y="114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70349">
            <a:off x="4496863" y="4356539"/>
            <a:ext cx="1445432" cy="1356078"/>
          </a:xfrm>
          <a:custGeom>
            <a:avLst/>
            <a:gdLst/>
            <a:ahLst/>
            <a:cxnLst/>
            <a:rect l="l" t="t" r="r" b="b"/>
            <a:pathLst>
              <a:path w="1445432" h="1356078">
                <a:moveTo>
                  <a:pt x="0" y="0"/>
                </a:moveTo>
                <a:lnTo>
                  <a:pt x="1445432" y="0"/>
                </a:lnTo>
                <a:lnTo>
                  <a:pt x="1445432" y="1356078"/>
                </a:lnTo>
                <a:lnTo>
                  <a:pt x="0" y="1356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136738" y="1715380"/>
            <a:ext cx="3025744" cy="3025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84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0182" y="3780218"/>
            <a:ext cx="3025744" cy="3025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4843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198712" y="7051844"/>
            <a:ext cx="18486712" cy="6981436"/>
            <a:chOff x="0" y="0"/>
            <a:chExt cx="6347206" cy="2396998"/>
          </a:xfrm>
        </p:grpSpPr>
        <p:sp>
          <p:nvSpPr>
            <p:cNvPr id="18" name="Freeform 18"/>
            <p:cNvSpPr/>
            <p:nvPr/>
          </p:nvSpPr>
          <p:spPr>
            <a:xfrm flipH="1">
              <a:off x="-228518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228981" y="2580767"/>
                  </a:moveTo>
                  <a:cubicBezTo>
                    <a:pt x="298958" y="9525"/>
                    <a:pt x="0" y="646303"/>
                    <a:pt x="958723" y="667893"/>
                  </a:cubicBezTo>
                  <a:cubicBezTo>
                    <a:pt x="958723" y="668274"/>
                    <a:pt x="958596" y="668528"/>
                    <a:pt x="958469" y="669036"/>
                  </a:cubicBezTo>
                  <a:cubicBezTo>
                    <a:pt x="958723" y="669417"/>
                    <a:pt x="958850" y="668655"/>
                    <a:pt x="959104" y="667893"/>
                  </a:cubicBezTo>
                  <a:cubicBezTo>
                    <a:pt x="987044" y="668528"/>
                    <a:pt x="1016127" y="668655"/>
                    <a:pt x="1046480" y="668147"/>
                  </a:cubicBezTo>
                  <a:cubicBezTo>
                    <a:pt x="1324610" y="731774"/>
                    <a:pt x="1023239" y="787908"/>
                    <a:pt x="1540129" y="658876"/>
                  </a:cubicBezTo>
                  <a:cubicBezTo>
                    <a:pt x="1570863" y="701294"/>
                    <a:pt x="1830959" y="611505"/>
                    <a:pt x="1888109" y="557276"/>
                  </a:cubicBezTo>
                  <a:cubicBezTo>
                    <a:pt x="1952498" y="605155"/>
                    <a:pt x="2271141" y="596773"/>
                    <a:pt x="2448814" y="540385"/>
                  </a:cubicBezTo>
                  <a:cubicBezTo>
                    <a:pt x="2448433" y="541147"/>
                    <a:pt x="2448560" y="542417"/>
                    <a:pt x="2449449" y="544703"/>
                  </a:cubicBezTo>
                  <a:cubicBezTo>
                    <a:pt x="2451100" y="544068"/>
                    <a:pt x="2453005" y="547116"/>
                    <a:pt x="2453386" y="539877"/>
                  </a:cubicBezTo>
                  <a:cubicBezTo>
                    <a:pt x="2452878" y="540004"/>
                    <a:pt x="2451989" y="539750"/>
                    <a:pt x="2451227" y="539623"/>
                  </a:cubicBezTo>
                  <a:cubicBezTo>
                    <a:pt x="2488565" y="527558"/>
                    <a:pt x="2519680" y="513461"/>
                    <a:pt x="2540508" y="497205"/>
                  </a:cubicBezTo>
                  <a:cubicBezTo>
                    <a:pt x="2905633" y="629158"/>
                    <a:pt x="2558542" y="802767"/>
                    <a:pt x="3231134" y="591947"/>
                  </a:cubicBezTo>
                  <a:cubicBezTo>
                    <a:pt x="3701161" y="756412"/>
                    <a:pt x="3780663" y="467614"/>
                    <a:pt x="4043299" y="559943"/>
                  </a:cubicBezTo>
                  <a:cubicBezTo>
                    <a:pt x="4281551" y="433705"/>
                    <a:pt x="4525899" y="453517"/>
                    <a:pt x="4790948" y="430403"/>
                  </a:cubicBezTo>
                  <a:cubicBezTo>
                    <a:pt x="4813299" y="388239"/>
                    <a:pt x="4832223" y="363982"/>
                    <a:pt x="4850637" y="352298"/>
                  </a:cubicBezTo>
                  <a:cubicBezTo>
                    <a:pt x="4850511" y="353314"/>
                    <a:pt x="4850511" y="354203"/>
                    <a:pt x="4851018" y="352044"/>
                  </a:cubicBezTo>
                  <a:cubicBezTo>
                    <a:pt x="4909311" y="315468"/>
                    <a:pt x="4964557" y="403860"/>
                    <a:pt x="5116702" y="455930"/>
                  </a:cubicBezTo>
                  <a:cubicBezTo>
                    <a:pt x="5149087" y="436626"/>
                    <a:pt x="5174995" y="423418"/>
                    <a:pt x="5197601" y="414401"/>
                  </a:cubicBezTo>
                  <a:lnTo>
                    <a:pt x="5197729" y="414401"/>
                  </a:lnTo>
                  <a:lnTo>
                    <a:pt x="5197856" y="414274"/>
                  </a:lnTo>
                  <a:cubicBezTo>
                    <a:pt x="5284978" y="379349"/>
                    <a:pt x="5322316" y="408305"/>
                    <a:pt x="5488432" y="405638"/>
                  </a:cubicBezTo>
                  <a:cubicBezTo>
                    <a:pt x="5613018" y="360807"/>
                    <a:pt x="5697093" y="508381"/>
                    <a:pt x="5933948" y="355727"/>
                  </a:cubicBezTo>
                  <a:cubicBezTo>
                    <a:pt x="6009513" y="352171"/>
                    <a:pt x="5960364" y="292100"/>
                    <a:pt x="6181217" y="289306"/>
                  </a:cubicBezTo>
                  <a:cubicBezTo>
                    <a:pt x="6280531" y="252857"/>
                    <a:pt x="6322441" y="231775"/>
                    <a:pt x="6387846" y="226441"/>
                  </a:cubicBezTo>
                  <a:cubicBezTo>
                    <a:pt x="6387846" y="226568"/>
                    <a:pt x="6387846" y="226568"/>
                    <a:pt x="6387846" y="226695"/>
                  </a:cubicBezTo>
                  <a:cubicBezTo>
                    <a:pt x="6387973" y="226949"/>
                    <a:pt x="6387973" y="226695"/>
                    <a:pt x="6388100" y="226314"/>
                  </a:cubicBezTo>
                  <a:cubicBezTo>
                    <a:pt x="6412611" y="224409"/>
                    <a:pt x="6440170" y="224536"/>
                    <a:pt x="6475476" y="226949"/>
                  </a:cubicBezTo>
                  <a:cubicBezTo>
                    <a:pt x="6678549" y="0"/>
                    <a:pt x="6509385" y="2421509"/>
                    <a:pt x="6515608" y="2601976"/>
                  </a:cubicBezTo>
                  <a:cubicBezTo>
                    <a:pt x="6140450" y="2582799"/>
                    <a:pt x="169926" y="2641092"/>
                    <a:pt x="228981" y="2580767"/>
                  </a:cubicBezTo>
                  <a:close/>
                  <a:moveTo>
                    <a:pt x="6084951" y="304546"/>
                  </a:moveTo>
                  <a:cubicBezTo>
                    <a:pt x="6085713" y="304673"/>
                    <a:pt x="6085586" y="298831"/>
                    <a:pt x="6084951" y="304546"/>
                  </a:cubicBezTo>
                  <a:lnTo>
                    <a:pt x="6084951" y="304546"/>
                  </a:lnTo>
                  <a:close/>
                </a:path>
              </a:pathLst>
            </a:custGeom>
            <a:blipFill>
              <a:blip r:embed="rId6"/>
              <a:stretch>
                <a:fillRect t="-38376" b="-38376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2496107" y="212234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63468" y="424007"/>
            <a:ext cx="2782263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748435"/>
                </a:solidFill>
                <a:latin typeface="Hatton"/>
              </a:rPr>
              <a:t>Outline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67564" y="3742118"/>
            <a:ext cx="2156332" cy="38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Garet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62034" y="5391861"/>
            <a:ext cx="2614917" cy="79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Garet"/>
              </a:rPr>
              <a:t>Literature Review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8587" y="2802633"/>
            <a:ext cx="1562047" cy="79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Garet"/>
              </a:rPr>
              <a:t>System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69866" y="4867471"/>
            <a:ext cx="2106375" cy="38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Garet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126509"/>
            <a:ext cx="75009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694339" y="-102870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t="-34331" b="-34331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026166" y="3357194"/>
            <a:ext cx="5650797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6166" y="4438088"/>
            <a:ext cx="8185263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is a comprehensive software solution that is designed for healthcare facilities, to facilitate the monitoring, tracking, and management of individual health, and nutrition goals.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02</a:t>
            </a:r>
          </a:p>
        </p:txBody>
      </p:sp>
      <p:sp>
        <p:nvSpPr>
          <p:cNvPr id="7" name="Freeform 7"/>
          <p:cNvSpPr/>
          <p:nvPr/>
        </p:nvSpPr>
        <p:spPr>
          <a:xfrm>
            <a:off x="12251026" y="3159478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528529">
            <a:off x="13311737" y="6520959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45380" y="-160927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blipFill>
              <a:blip r:embed="rId2"/>
              <a:stretch>
                <a:fillRect t="-12572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2425398"/>
            <a:ext cx="5181024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982" y="3539933"/>
            <a:ext cx="7388506" cy="513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5102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Enhance efficiency, reduce manual tasks, and optimize procedures.</a:t>
            </a:r>
          </a:p>
          <a:p>
            <a:pPr marL="582930" lvl="1" indent="-291465" algn="l">
              <a:lnSpc>
                <a:spcPts val="5102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Assess acceptance by professionals and training effectiveness.</a:t>
            </a:r>
          </a:p>
          <a:p>
            <a:pPr marL="582930" lvl="1" indent="-291465" algn="l">
              <a:lnSpc>
                <a:spcPts val="5102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Evaluate sustainability, adaptability, and support.</a:t>
            </a:r>
          </a:p>
          <a:p>
            <a:pPr marL="582930" lvl="1" indent="-291465" algn="l">
              <a:lnSpc>
                <a:spcPts val="5102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Measure response time and performance during peak demand.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03</a:t>
            </a:r>
          </a:p>
        </p:txBody>
      </p:sp>
      <p:sp>
        <p:nvSpPr>
          <p:cNvPr id="7" name="Freeform 7"/>
          <p:cNvSpPr/>
          <p:nvPr/>
        </p:nvSpPr>
        <p:spPr>
          <a:xfrm>
            <a:off x="4352235" y="2227682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205067" y="-107311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t="-34279" b="-3427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8311710" y="2871175"/>
            <a:ext cx="3574480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Aim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12395" y="4125980"/>
            <a:ext cx="8947590" cy="479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548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To develop a comprehensive and efficient system.  </a:t>
            </a:r>
          </a:p>
          <a:p>
            <a:pPr marL="582930" lvl="1" indent="-291465" algn="l">
              <a:lnSpc>
                <a:spcPts val="548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To streamline healthcare procedures.</a:t>
            </a:r>
          </a:p>
          <a:p>
            <a:pPr marL="582930" lvl="1" indent="-291465" algn="l">
              <a:lnSpc>
                <a:spcPts val="548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To ensure user satisfaction, and adaptability to emerging technologies. </a:t>
            </a:r>
          </a:p>
          <a:p>
            <a:pPr marL="582930" lvl="1" indent="-291465" algn="l">
              <a:lnSpc>
                <a:spcPts val="548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To ultimately improve patient outcomes and operational effectiveness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04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2588955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528529" flipH="1">
            <a:off x="8788419" y="-3005683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4995836" y="0"/>
                </a:moveTo>
                <a:lnTo>
                  <a:pt x="0" y="0"/>
                </a:lnTo>
                <a:lnTo>
                  <a:pt x="0" y="6331128"/>
                </a:lnTo>
                <a:lnTo>
                  <a:pt x="4995836" y="6331128"/>
                </a:lnTo>
                <a:lnTo>
                  <a:pt x="49958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67284" y="6405834"/>
            <a:ext cx="12748951" cy="14217315"/>
            <a:chOff x="0" y="0"/>
            <a:chExt cx="5694172" cy="6350000"/>
          </a:xfrm>
        </p:grpSpPr>
        <p:sp>
          <p:nvSpPr>
            <p:cNvPr id="3" name="Freeform 3"/>
            <p:cNvSpPr/>
            <p:nvPr/>
          </p:nvSpPr>
          <p:spPr>
            <a:xfrm>
              <a:off x="-325374" y="-156464"/>
              <a:ext cx="6176010" cy="7732141"/>
            </a:xfrm>
            <a:custGeom>
              <a:avLst/>
              <a:gdLst/>
              <a:ahLst/>
              <a:cxnLst/>
              <a:rect l="l" t="t" r="r" b="b"/>
              <a:pathLst>
                <a:path w="6176010" h="7732141">
                  <a:moveTo>
                    <a:pt x="2751836" y="534162"/>
                  </a:moveTo>
                  <a:cubicBezTo>
                    <a:pt x="2744978" y="526288"/>
                    <a:pt x="2765044" y="531876"/>
                    <a:pt x="2751836" y="534162"/>
                  </a:cubicBezTo>
                  <a:lnTo>
                    <a:pt x="2751836" y="534162"/>
                  </a:lnTo>
                  <a:close/>
                  <a:moveTo>
                    <a:pt x="3623056" y="858266"/>
                  </a:moveTo>
                  <a:cubicBezTo>
                    <a:pt x="3616706" y="864743"/>
                    <a:pt x="3625723" y="857504"/>
                    <a:pt x="3623056" y="858266"/>
                  </a:cubicBezTo>
                  <a:lnTo>
                    <a:pt x="3623056" y="858266"/>
                  </a:lnTo>
                  <a:close/>
                  <a:moveTo>
                    <a:pt x="6009894" y="6462268"/>
                  </a:moveTo>
                  <a:cubicBezTo>
                    <a:pt x="4415282" y="6546215"/>
                    <a:pt x="2577846" y="6484239"/>
                    <a:pt x="928370" y="6489827"/>
                  </a:cubicBezTo>
                  <a:cubicBezTo>
                    <a:pt x="0" y="6374511"/>
                    <a:pt x="551307" y="7732141"/>
                    <a:pt x="325374" y="206756"/>
                  </a:cubicBezTo>
                  <a:cubicBezTo>
                    <a:pt x="591439" y="101346"/>
                    <a:pt x="749935" y="273685"/>
                    <a:pt x="951738" y="255016"/>
                  </a:cubicBezTo>
                  <a:cubicBezTo>
                    <a:pt x="945007" y="392684"/>
                    <a:pt x="1095502" y="0"/>
                    <a:pt x="1517142" y="357124"/>
                  </a:cubicBezTo>
                  <a:cubicBezTo>
                    <a:pt x="1643380" y="366776"/>
                    <a:pt x="1761236" y="463042"/>
                    <a:pt x="1880616" y="516255"/>
                  </a:cubicBezTo>
                  <a:cubicBezTo>
                    <a:pt x="1880743" y="513080"/>
                    <a:pt x="1880489" y="509524"/>
                    <a:pt x="1881759" y="516890"/>
                  </a:cubicBezTo>
                  <a:cubicBezTo>
                    <a:pt x="1900047" y="524891"/>
                    <a:pt x="1918335" y="532130"/>
                    <a:pt x="1936750" y="537718"/>
                  </a:cubicBezTo>
                  <a:cubicBezTo>
                    <a:pt x="1947418" y="535051"/>
                    <a:pt x="1954149" y="512699"/>
                    <a:pt x="1968246" y="527812"/>
                  </a:cubicBezTo>
                  <a:cubicBezTo>
                    <a:pt x="2053971" y="513969"/>
                    <a:pt x="2218182" y="523113"/>
                    <a:pt x="2387346" y="529082"/>
                  </a:cubicBezTo>
                  <a:cubicBezTo>
                    <a:pt x="2376170" y="524764"/>
                    <a:pt x="2412619" y="512191"/>
                    <a:pt x="2471547" y="505714"/>
                  </a:cubicBezTo>
                  <a:cubicBezTo>
                    <a:pt x="2471420" y="505587"/>
                    <a:pt x="2471420" y="505460"/>
                    <a:pt x="2471293" y="505333"/>
                  </a:cubicBezTo>
                  <a:cubicBezTo>
                    <a:pt x="2471547" y="505333"/>
                    <a:pt x="2471674" y="505460"/>
                    <a:pt x="2471928" y="505460"/>
                  </a:cubicBezTo>
                  <a:cubicBezTo>
                    <a:pt x="2471801" y="505714"/>
                    <a:pt x="2471674" y="505714"/>
                    <a:pt x="2471674" y="505714"/>
                  </a:cubicBezTo>
                  <a:cubicBezTo>
                    <a:pt x="2581275" y="493776"/>
                    <a:pt x="2768981" y="503174"/>
                    <a:pt x="2876296" y="627634"/>
                  </a:cubicBezTo>
                  <a:cubicBezTo>
                    <a:pt x="2861310" y="631952"/>
                    <a:pt x="3014472" y="666115"/>
                    <a:pt x="3051810" y="656336"/>
                  </a:cubicBezTo>
                  <a:cubicBezTo>
                    <a:pt x="3076575" y="698627"/>
                    <a:pt x="3186938" y="705993"/>
                    <a:pt x="3257296" y="659130"/>
                  </a:cubicBezTo>
                  <a:cubicBezTo>
                    <a:pt x="3273425" y="703326"/>
                    <a:pt x="3298190" y="665988"/>
                    <a:pt x="3339338" y="725170"/>
                  </a:cubicBezTo>
                  <a:cubicBezTo>
                    <a:pt x="3445256" y="677037"/>
                    <a:pt x="3515614" y="801370"/>
                    <a:pt x="3613277" y="861314"/>
                  </a:cubicBezTo>
                  <a:lnTo>
                    <a:pt x="3613658" y="863727"/>
                  </a:lnTo>
                  <a:cubicBezTo>
                    <a:pt x="3613531" y="862965"/>
                    <a:pt x="3613531" y="862203"/>
                    <a:pt x="3613404" y="861314"/>
                  </a:cubicBezTo>
                  <a:cubicBezTo>
                    <a:pt x="3613404" y="861314"/>
                    <a:pt x="3613404" y="861314"/>
                    <a:pt x="3613277" y="861314"/>
                  </a:cubicBezTo>
                  <a:lnTo>
                    <a:pt x="3612896" y="858266"/>
                  </a:lnTo>
                  <a:cubicBezTo>
                    <a:pt x="3613150" y="859409"/>
                    <a:pt x="3613277" y="860425"/>
                    <a:pt x="3613404" y="861314"/>
                  </a:cubicBezTo>
                  <a:cubicBezTo>
                    <a:pt x="3613404" y="861314"/>
                    <a:pt x="3613404" y="861314"/>
                    <a:pt x="3613404" y="861314"/>
                  </a:cubicBezTo>
                  <a:cubicBezTo>
                    <a:pt x="3660775" y="890397"/>
                    <a:pt x="3714623" y="904367"/>
                    <a:pt x="3782060" y="876046"/>
                  </a:cubicBezTo>
                  <a:cubicBezTo>
                    <a:pt x="3780409" y="919480"/>
                    <a:pt x="3806952" y="885317"/>
                    <a:pt x="3843020" y="934974"/>
                  </a:cubicBezTo>
                  <a:cubicBezTo>
                    <a:pt x="3826510" y="910082"/>
                    <a:pt x="3894328" y="994410"/>
                    <a:pt x="3917188" y="1051306"/>
                  </a:cubicBezTo>
                  <a:cubicBezTo>
                    <a:pt x="3913505" y="1008888"/>
                    <a:pt x="4002278" y="1073785"/>
                    <a:pt x="4044696" y="1144524"/>
                  </a:cubicBezTo>
                  <a:cubicBezTo>
                    <a:pt x="4048379" y="1054100"/>
                    <a:pt x="4135501" y="1118489"/>
                    <a:pt x="4226814" y="1163574"/>
                  </a:cubicBezTo>
                  <a:cubicBezTo>
                    <a:pt x="4228592" y="1164463"/>
                    <a:pt x="4230370" y="1165352"/>
                    <a:pt x="4232148" y="1166241"/>
                  </a:cubicBezTo>
                  <a:cubicBezTo>
                    <a:pt x="4276979" y="1187958"/>
                    <a:pt x="4322445" y="1204087"/>
                    <a:pt x="4359148" y="1194308"/>
                  </a:cubicBezTo>
                  <a:cubicBezTo>
                    <a:pt x="4379722" y="1191895"/>
                    <a:pt x="4512818" y="1271778"/>
                    <a:pt x="4578858" y="1227836"/>
                  </a:cubicBezTo>
                  <a:cubicBezTo>
                    <a:pt x="4646295" y="1300988"/>
                    <a:pt x="4631944" y="1272032"/>
                    <a:pt x="4724146" y="1260094"/>
                  </a:cubicBezTo>
                  <a:cubicBezTo>
                    <a:pt x="4723765" y="1243965"/>
                    <a:pt x="4732020" y="1253617"/>
                    <a:pt x="4740656" y="1272286"/>
                  </a:cubicBezTo>
                  <a:cubicBezTo>
                    <a:pt x="4798441" y="1312164"/>
                    <a:pt x="4826508" y="1285113"/>
                    <a:pt x="4890262" y="1268730"/>
                  </a:cubicBezTo>
                  <a:cubicBezTo>
                    <a:pt x="4922774" y="1248918"/>
                    <a:pt x="4989576" y="1270508"/>
                    <a:pt x="5000244" y="1302004"/>
                  </a:cubicBezTo>
                  <a:cubicBezTo>
                    <a:pt x="5046726" y="1303147"/>
                    <a:pt x="5038979" y="1272921"/>
                    <a:pt x="5084826" y="1323086"/>
                  </a:cubicBezTo>
                  <a:cubicBezTo>
                    <a:pt x="5093716" y="1312418"/>
                    <a:pt x="5119116" y="1316736"/>
                    <a:pt x="5146802" y="1326642"/>
                  </a:cubicBezTo>
                  <a:cubicBezTo>
                    <a:pt x="5147310" y="1326769"/>
                    <a:pt x="5147691" y="1326896"/>
                    <a:pt x="5148199" y="1327150"/>
                  </a:cubicBezTo>
                  <a:cubicBezTo>
                    <a:pt x="5164836" y="1333246"/>
                    <a:pt x="5182235" y="1341247"/>
                    <a:pt x="5197475" y="1349375"/>
                  </a:cubicBezTo>
                  <a:cubicBezTo>
                    <a:pt x="5197475" y="1349375"/>
                    <a:pt x="5197475" y="1349375"/>
                    <a:pt x="5197475" y="1349375"/>
                  </a:cubicBezTo>
                  <a:cubicBezTo>
                    <a:pt x="5198364" y="1348740"/>
                    <a:pt x="5199761" y="1349248"/>
                    <a:pt x="5201920" y="1351788"/>
                  </a:cubicBezTo>
                  <a:cubicBezTo>
                    <a:pt x="5200523" y="1351026"/>
                    <a:pt x="5198999" y="1350137"/>
                    <a:pt x="5197475" y="1349375"/>
                  </a:cubicBezTo>
                  <a:cubicBezTo>
                    <a:pt x="5192649" y="1353439"/>
                    <a:pt x="5214874" y="1405382"/>
                    <a:pt x="5307838" y="1407668"/>
                  </a:cubicBezTo>
                  <a:cubicBezTo>
                    <a:pt x="5338064" y="1425956"/>
                    <a:pt x="5464810" y="1502283"/>
                    <a:pt x="5506974" y="1594612"/>
                  </a:cubicBezTo>
                  <a:cubicBezTo>
                    <a:pt x="5541010" y="1581658"/>
                    <a:pt x="5529707" y="1620393"/>
                    <a:pt x="5571236" y="1608836"/>
                  </a:cubicBezTo>
                  <a:cubicBezTo>
                    <a:pt x="5554599" y="1641729"/>
                    <a:pt x="5599811" y="1597660"/>
                    <a:pt x="5587492" y="1652524"/>
                  </a:cubicBezTo>
                  <a:cubicBezTo>
                    <a:pt x="5590413" y="1654429"/>
                    <a:pt x="5593207" y="1656207"/>
                    <a:pt x="5596001" y="1657985"/>
                  </a:cubicBezTo>
                  <a:lnTo>
                    <a:pt x="5596255" y="1658112"/>
                  </a:lnTo>
                  <a:cubicBezTo>
                    <a:pt x="6176010" y="2027555"/>
                    <a:pt x="5979922" y="1133221"/>
                    <a:pt x="6009894" y="6462268"/>
                  </a:cubicBezTo>
                  <a:close/>
                  <a:moveTo>
                    <a:pt x="3613658" y="868807"/>
                  </a:moveTo>
                  <a:cubicBezTo>
                    <a:pt x="3613531" y="869188"/>
                    <a:pt x="3613150" y="869950"/>
                    <a:pt x="3612769" y="871347"/>
                  </a:cubicBezTo>
                  <a:cubicBezTo>
                    <a:pt x="3613150" y="870712"/>
                    <a:pt x="3613531" y="869950"/>
                    <a:pt x="3613658" y="868807"/>
                  </a:cubicBezTo>
                  <a:close/>
                  <a:moveTo>
                    <a:pt x="3684270" y="889762"/>
                  </a:moveTo>
                  <a:cubicBezTo>
                    <a:pt x="3683254" y="889000"/>
                    <a:pt x="3685159" y="890778"/>
                    <a:pt x="3685794" y="891794"/>
                  </a:cubicBezTo>
                  <a:cubicBezTo>
                    <a:pt x="3688588" y="891921"/>
                    <a:pt x="3692017" y="891921"/>
                    <a:pt x="3684270" y="889762"/>
                  </a:cubicBezTo>
                  <a:close/>
                  <a:moveTo>
                    <a:pt x="2471166" y="504698"/>
                  </a:moveTo>
                  <a:cubicBezTo>
                    <a:pt x="2463419" y="503555"/>
                    <a:pt x="2468880" y="504825"/>
                    <a:pt x="2471293" y="505333"/>
                  </a:cubicBezTo>
                  <a:cubicBezTo>
                    <a:pt x="2471166" y="504825"/>
                    <a:pt x="2471166" y="504317"/>
                    <a:pt x="2471166" y="504698"/>
                  </a:cubicBezTo>
                  <a:close/>
                </a:path>
              </a:pathLst>
            </a:custGeom>
            <a:blipFill>
              <a:blip r:embed="rId2"/>
              <a:stretch>
                <a:fillRect l="-33438" r="-3343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887401" y="358395"/>
            <a:ext cx="3728143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9"/>
              </a:lnSpc>
            </a:pPr>
            <a:r>
              <a:rPr lang="en-US" sz="6199">
                <a:solidFill>
                  <a:srgbClr val="748435"/>
                </a:solidFill>
                <a:latin typeface="Hatton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79049" y="1820545"/>
            <a:ext cx="7583382" cy="543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Diverse platforms struggle in communication</a:t>
            </a:r>
          </a:p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Difficulties healthcare providers have in adapting to new systems.</a:t>
            </a:r>
          </a:p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The user base and data volume is growing.</a:t>
            </a:r>
          </a:p>
          <a:p>
            <a:pPr marL="582930" lvl="1" indent="-291465" algn="l">
              <a:lnSpc>
                <a:spcPts val="486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Ensuring the confidentiality and integrity of patient health data.</a:t>
            </a:r>
          </a:p>
          <a:p>
            <a:pPr algn="l">
              <a:lnSpc>
                <a:spcPts val="4860"/>
              </a:lnSpc>
            </a:pPr>
            <a:endParaRPr lang="en-US" sz="2700">
              <a:solidFill>
                <a:srgbClr val="748435"/>
              </a:solidFill>
              <a:latin typeface="Gare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487802" y="160679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2"/>
                </a:lnTo>
                <a:lnTo>
                  <a:pt x="0" y="452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44623" y="-125614"/>
            <a:ext cx="9843377" cy="10538229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45374" r="-45374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88918" y="1409940"/>
            <a:ext cx="6876141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Litearture Review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6615435" y="1212224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4" y="0"/>
                </a:lnTo>
                <a:lnTo>
                  <a:pt x="749624" y="452581"/>
                </a:lnTo>
                <a:lnTo>
                  <a:pt x="0" y="452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987904"/>
            <a:ext cx="8225595" cy="560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968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These systems promote proactive health management.</a:t>
            </a:r>
          </a:p>
          <a:p>
            <a:pPr marL="582930" lvl="1" indent="-291465" algn="l">
              <a:lnSpc>
                <a:spcPts val="4968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Technology has revolutionized healthcare.</a:t>
            </a:r>
          </a:p>
          <a:p>
            <a:pPr marL="582930" lvl="1" indent="-291465" algn="l">
              <a:lnSpc>
                <a:spcPts val="4968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Systems are public, academic, school, and special.</a:t>
            </a:r>
          </a:p>
          <a:p>
            <a:pPr marL="582930" lvl="1" indent="-291465" algn="l">
              <a:lnSpc>
                <a:spcPts val="4968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Digital medical records have transformed tracking.</a:t>
            </a:r>
          </a:p>
          <a:p>
            <a:pPr marL="582930" lvl="1" indent="-291465" algn="l">
              <a:lnSpc>
                <a:spcPts val="4968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Open Sans"/>
              </a:rPr>
              <a:t>New apps enhance user experience and system integration.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atton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551" y="3650712"/>
            <a:ext cx="4002149" cy="3590014"/>
          </a:xfrm>
          <a:custGeom>
            <a:avLst/>
            <a:gdLst/>
            <a:ahLst/>
            <a:cxnLst/>
            <a:rect l="l" t="t" r="r" b="b"/>
            <a:pathLst>
              <a:path w="4002149" h="3590014">
                <a:moveTo>
                  <a:pt x="0" y="0"/>
                </a:moveTo>
                <a:lnTo>
                  <a:pt x="4002150" y="0"/>
                </a:lnTo>
                <a:lnTo>
                  <a:pt x="4002150" y="3590014"/>
                </a:lnTo>
                <a:lnTo>
                  <a:pt x="0" y="3590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793" b="-1185"/>
            </a:stretch>
          </a:blipFill>
          <a:ln w="114300" cap="sq">
            <a:solidFill>
              <a:srgbClr val="748435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4953795" y="3641912"/>
            <a:ext cx="4190205" cy="3590014"/>
          </a:xfrm>
          <a:custGeom>
            <a:avLst/>
            <a:gdLst/>
            <a:ahLst/>
            <a:cxnLst/>
            <a:rect l="l" t="t" r="r" b="b"/>
            <a:pathLst>
              <a:path w="4190205" h="3590014">
                <a:moveTo>
                  <a:pt x="0" y="0"/>
                </a:moveTo>
                <a:lnTo>
                  <a:pt x="4190205" y="0"/>
                </a:lnTo>
                <a:lnTo>
                  <a:pt x="4190205" y="3590014"/>
                </a:lnTo>
                <a:lnTo>
                  <a:pt x="0" y="359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9405"/>
            </a:stretch>
          </a:blipFill>
          <a:ln w="114300" cap="sq">
            <a:solidFill>
              <a:srgbClr val="748435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9721685" y="3641912"/>
            <a:ext cx="3855463" cy="3598814"/>
          </a:xfrm>
          <a:custGeom>
            <a:avLst/>
            <a:gdLst/>
            <a:ahLst/>
            <a:cxnLst/>
            <a:rect l="l" t="t" r="r" b="b"/>
            <a:pathLst>
              <a:path w="3855463" h="3598814">
                <a:moveTo>
                  <a:pt x="0" y="0"/>
                </a:moveTo>
                <a:lnTo>
                  <a:pt x="3855462" y="0"/>
                </a:lnTo>
                <a:lnTo>
                  <a:pt x="3855462" y="3598814"/>
                </a:lnTo>
                <a:lnTo>
                  <a:pt x="0" y="359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200" t="-5877" r="-98465" b="-16257"/>
            </a:stretch>
          </a:blipFill>
          <a:ln w="114300" cap="sq">
            <a:solidFill>
              <a:srgbClr val="748435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3996247" y="3633112"/>
            <a:ext cx="3734144" cy="3598814"/>
          </a:xfrm>
          <a:custGeom>
            <a:avLst/>
            <a:gdLst/>
            <a:ahLst/>
            <a:cxnLst/>
            <a:rect l="l" t="t" r="r" b="b"/>
            <a:pathLst>
              <a:path w="3734144" h="3598814">
                <a:moveTo>
                  <a:pt x="0" y="0"/>
                </a:moveTo>
                <a:lnTo>
                  <a:pt x="3734144" y="0"/>
                </a:lnTo>
                <a:lnTo>
                  <a:pt x="3734144" y="3598814"/>
                </a:lnTo>
                <a:lnTo>
                  <a:pt x="0" y="3598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623" r="-175668" b="-98673"/>
            </a:stretch>
          </a:blipFill>
          <a:ln w="114300" cap="sq">
            <a:solidFill>
              <a:srgbClr val="748435"/>
            </a:solidFill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19457" y="7324567"/>
            <a:ext cx="483433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 u="none">
                <a:solidFill>
                  <a:srgbClr val="748435"/>
                </a:solidFill>
                <a:latin typeface="Garet"/>
              </a:rPr>
              <a:t>Nutrium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7347" y="7324567"/>
            <a:ext cx="483433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 u="none">
                <a:solidFill>
                  <a:srgbClr val="748435"/>
                </a:solidFill>
                <a:latin typeface="Garet"/>
              </a:rPr>
              <a:t>Healthie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77147" y="7324567"/>
            <a:ext cx="483433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 u="none">
                <a:solidFill>
                  <a:srgbClr val="748435"/>
                </a:solidFill>
                <a:latin typeface="Garet"/>
              </a:rPr>
              <a:t>Simple Practice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32247" y="7324567"/>
            <a:ext cx="483433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748435"/>
                </a:solidFill>
                <a:latin typeface="Garet"/>
              </a:rPr>
              <a:t>Practice Better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918" y="1409940"/>
            <a:ext cx="6876141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748435"/>
                </a:solidFill>
                <a:latin typeface="Hatton"/>
              </a:rPr>
              <a:t>Similar Works</a:t>
            </a:r>
          </a:p>
        </p:txBody>
      </p:sp>
      <p:sp>
        <p:nvSpPr>
          <p:cNvPr id="11" name="Freeform 11"/>
          <p:cNvSpPr/>
          <p:nvPr/>
        </p:nvSpPr>
        <p:spPr>
          <a:xfrm>
            <a:off x="5529699" y="1212224"/>
            <a:ext cx="749624" cy="452582"/>
          </a:xfrm>
          <a:custGeom>
            <a:avLst/>
            <a:gdLst/>
            <a:ahLst/>
            <a:cxnLst/>
            <a:rect l="l" t="t" r="r" b="b"/>
            <a:pathLst>
              <a:path w="749624" h="452582">
                <a:moveTo>
                  <a:pt x="0" y="0"/>
                </a:moveTo>
                <a:lnTo>
                  <a:pt x="749623" y="0"/>
                </a:lnTo>
                <a:lnTo>
                  <a:pt x="749623" y="452581"/>
                </a:lnTo>
                <a:lnTo>
                  <a:pt x="0" y="452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48435"/>
                </a:solidFill>
                <a:latin typeface="Hatton"/>
              </a:rPr>
              <a:t>07</a:t>
            </a:r>
          </a:p>
        </p:txBody>
      </p:sp>
      <p:sp>
        <p:nvSpPr>
          <p:cNvPr id="13" name="Freeform 13"/>
          <p:cNvSpPr/>
          <p:nvPr/>
        </p:nvSpPr>
        <p:spPr>
          <a:xfrm rot="4528529" flipH="1">
            <a:off x="8241837" y="-2858743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4995836" y="0"/>
                </a:moveTo>
                <a:lnTo>
                  <a:pt x="0" y="0"/>
                </a:lnTo>
                <a:lnTo>
                  <a:pt x="0" y="6331129"/>
                </a:lnTo>
                <a:lnTo>
                  <a:pt x="4995836" y="6331129"/>
                </a:lnTo>
                <a:lnTo>
                  <a:pt x="49958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5441" y="-537279"/>
            <a:ext cx="19458882" cy="5246370"/>
            <a:chOff x="0" y="0"/>
            <a:chExt cx="7461358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463898" cy="2009140"/>
            </a:xfrm>
            <a:custGeom>
              <a:avLst/>
              <a:gdLst/>
              <a:ahLst/>
              <a:cxnLst/>
              <a:rect l="l" t="t" r="r" b="b"/>
              <a:pathLst>
                <a:path w="7463898" h="2009140">
                  <a:moveTo>
                    <a:pt x="7459907" y="1778000"/>
                  </a:moveTo>
                  <a:cubicBezTo>
                    <a:pt x="7455918" y="1276350"/>
                    <a:pt x="7408037" y="598170"/>
                    <a:pt x="7408037" y="97790"/>
                  </a:cubicBezTo>
                  <a:cubicBezTo>
                    <a:pt x="7408037" y="90170"/>
                    <a:pt x="7412027" y="82550"/>
                    <a:pt x="7412027" y="76200"/>
                  </a:cubicBezTo>
                  <a:cubicBezTo>
                    <a:pt x="7408037" y="74930"/>
                    <a:pt x="7404047" y="74930"/>
                    <a:pt x="7400057" y="73660"/>
                  </a:cubicBezTo>
                  <a:cubicBezTo>
                    <a:pt x="7400057" y="73660"/>
                    <a:pt x="7396067" y="74930"/>
                    <a:pt x="7396067" y="76200"/>
                  </a:cubicBezTo>
                  <a:cubicBezTo>
                    <a:pt x="7388087" y="82550"/>
                    <a:pt x="7372127" y="82550"/>
                    <a:pt x="7356166" y="82550"/>
                  </a:cubicBezTo>
                  <a:cubicBezTo>
                    <a:pt x="7336216" y="81280"/>
                    <a:pt x="7316266" y="74930"/>
                    <a:pt x="7292327" y="77470"/>
                  </a:cubicBezTo>
                  <a:cubicBezTo>
                    <a:pt x="7284347" y="78740"/>
                    <a:pt x="7268386" y="76200"/>
                    <a:pt x="7264397" y="73660"/>
                  </a:cubicBezTo>
                  <a:cubicBezTo>
                    <a:pt x="7252426" y="68580"/>
                    <a:pt x="7236466" y="68580"/>
                    <a:pt x="7220506" y="71120"/>
                  </a:cubicBezTo>
                  <a:cubicBezTo>
                    <a:pt x="7212525" y="72390"/>
                    <a:pt x="7204546" y="71120"/>
                    <a:pt x="7196565" y="71120"/>
                  </a:cubicBezTo>
                  <a:cubicBezTo>
                    <a:pt x="7184595" y="71120"/>
                    <a:pt x="7168635" y="69850"/>
                    <a:pt x="7156665" y="68580"/>
                  </a:cubicBezTo>
                  <a:cubicBezTo>
                    <a:pt x="7152676" y="68580"/>
                    <a:pt x="7144696" y="67310"/>
                    <a:pt x="7140705" y="67310"/>
                  </a:cubicBezTo>
                  <a:cubicBezTo>
                    <a:pt x="7128735" y="66040"/>
                    <a:pt x="7116765" y="62230"/>
                    <a:pt x="7104795" y="67310"/>
                  </a:cubicBezTo>
                  <a:cubicBezTo>
                    <a:pt x="7104795" y="67310"/>
                    <a:pt x="7096815" y="67310"/>
                    <a:pt x="7092825" y="66040"/>
                  </a:cubicBezTo>
                  <a:cubicBezTo>
                    <a:pt x="7088835" y="63500"/>
                    <a:pt x="7084845" y="59690"/>
                    <a:pt x="7080854" y="57150"/>
                  </a:cubicBezTo>
                  <a:cubicBezTo>
                    <a:pt x="7072875" y="53340"/>
                    <a:pt x="7072875" y="46990"/>
                    <a:pt x="7060905" y="44450"/>
                  </a:cubicBezTo>
                  <a:cubicBezTo>
                    <a:pt x="7052924" y="43180"/>
                    <a:pt x="7048935" y="41910"/>
                    <a:pt x="7044945" y="39370"/>
                  </a:cubicBezTo>
                  <a:cubicBezTo>
                    <a:pt x="7044945" y="38100"/>
                    <a:pt x="7036964" y="36830"/>
                    <a:pt x="7036964" y="35560"/>
                  </a:cubicBezTo>
                  <a:lnTo>
                    <a:pt x="7024994" y="31750"/>
                  </a:lnTo>
                  <a:cubicBezTo>
                    <a:pt x="7021004" y="29210"/>
                    <a:pt x="7017014" y="25400"/>
                    <a:pt x="7009034" y="24130"/>
                  </a:cubicBezTo>
                  <a:cubicBezTo>
                    <a:pt x="6993074" y="20320"/>
                    <a:pt x="6989084" y="15240"/>
                    <a:pt x="6997063" y="8890"/>
                  </a:cubicBezTo>
                  <a:cubicBezTo>
                    <a:pt x="6985094" y="7620"/>
                    <a:pt x="6977114" y="5080"/>
                    <a:pt x="6965144" y="5080"/>
                  </a:cubicBezTo>
                  <a:cubicBezTo>
                    <a:pt x="6917263" y="6350"/>
                    <a:pt x="6865393" y="8890"/>
                    <a:pt x="6817512" y="10160"/>
                  </a:cubicBezTo>
                  <a:cubicBezTo>
                    <a:pt x="6809532" y="10160"/>
                    <a:pt x="6797562" y="11430"/>
                    <a:pt x="6793573" y="12700"/>
                  </a:cubicBezTo>
                  <a:cubicBezTo>
                    <a:pt x="6761652" y="19050"/>
                    <a:pt x="6729732" y="13970"/>
                    <a:pt x="6697811" y="12700"/>
                  </a:cubicBezTo>
                  <a:cubicBezTo>
                    <a:pt x="6673872" y="12700"/>
                    <a:pt x="6649931" y="8890"/>
                    <a:pt x="6625992" y="7620"/>
                  </a:cubicBezTo>
                  <a:cubicBezTo>
                    <a:pt x="6598061" y="6350"/>
                    <a:pt x="6574121" y="7620"/>
                    <a:pt x="6546191" y="6350"/>
                  </a:cubicBezTo>
                  <a:cubicBezTo>
                    <a:pt x="6542201" y="6350"/>
                    <a:pt x="6538210" y="5080"/>
                    <a:pt x="6534220" y="3810"/>
                  </a:cubicBezTo>
                  <a:cubicBezTo>
                    <a:pt x="6526240" y="0"/>
                    <a:pt x="6510280" y="1270"/>
                    <a:pt x="6502300" y="2540"/>
                  </a:cubicBezTo>
                  <a:cubicBezTo>
                    <a:pt x="6490330" y="5080"/>
                    <a:pt x="6486340" y="8890"/>
                    <a:pt x="6478360" y="12700"/>
                  </a:cubicBezTo>
                  <a:cubicBezTo>
                    <a:pt x="6458410" y="13970"/>
                    <a:pt x="6430479" y="15240"/>
                    <a:pt x="6410529" y="19050"/>
                  </a:cubicBezTo>
                  <a:cubicBezTo>
                    <a:pt x="6394570" y="21590"/>
                    <a:pt x="6386589" y="22860"/>
                    <a:pt x="6374619" y="20320"/>
                  </a:cubicBezTo>
                  <a:lnTo>
                    <a:pt x="6370629" y="21590"/>
                  </a:lnTo>
                  <a:cubicBezTo>
                    <a:pt x="6378609" y="24130"/>
                    <a:pt x="6382599" y="27940"/>
                    <a:pt x="6390579" y="30480"/>
                  </a:cubicBezTo>
                  <a:cubicBezTo>
                    <a:pt x="6378609" y="31750"/>
                    <a:pt x="6362649" y="34290"/>
                    <a:pt x="6354669" y="33020"/>
                  </a:cubicBezTo>
                  <a:cubicBezTo>
                    <a:pt x="6334719" y="31750"/>
                    <a:pt x="6326739" y="34290"/>
                    <a:pt x="6310779" y="36830"/>
                  </a:cubicBezTo>
                  <a:cubicBezTo>
                    <a:pt x="6294819" y="40640"/>
                    <a:pt x="6274868" y="43180"/>
                    <a:pt x="6258908" y="45720"/>
                  </a:cubicBezTo>
                  <a:cubicBezTo>
                    <a:pt x="6254918" y="45720"/>
                    <a:pt x="6250928" y="45720"/>
                    <a:pt x="6246938" y="44450"/>
                  </a:cubicBezTo>
                  <a:cubicBezTo>
                    <a:pt x="6242948" y="44450"/>
                    <a:pt x="6238958" y="43180"/>
                    <a:pt x="6238958" y="43180"/>
                  </a:cubicBezTo>
                  <a:cubicBezTo>
                    <a:pt x="6219008" y="45720"/>
                    <a:pt x="6199058" y="48260"/>
                    <a:pt x="6179108" y="45720"/>
                  </a:cubicBezTo>
                  <a:cubicBezTo>
                    <a:pt x="6175118" y="45720"/>
                    <a:pt x="6175118" y="46990"/>
                    <a:pt x="6171127" y="46990"/>
                  </a:cubicBezTo>
                  <a:cubicBezTo>
                    <a:pt x="6147188" y="49530"/>
                    <a:pt x="6131227" y="58420"/>
                    <a:pt x="6099307" y="58420"/>
                  </a:cubicBezTo>
                  <a:cubicBezTo>
                    <a:pt x="6075367" y="58420"/>
                    <a:pt x="6051427" y="64770"/>
                    <a:pt x="6027487" y="64770"/>
                  </a:cubicBezTo>
                  <a:cubicBezTo>
                    <a:pt x="5999556" y="66040"/>
                    <a:pt x="5975616" y="68580"/>
                    <a:pt x="5951676" y="72390"/>
                  </a:cubicBezTo>
                  <a:cubicBezTo>
                    <a:pt x="5943696" y="73660"/>
                    <a:pt x="5935716" y="73660"/>
                    <a:pt x="5931726" y="73660"/>
                  </a:cubicBezTo>
                  <a:cubicBezTo>
                    <a:pt x="5911775" y="71120"/>
                    <a:pt x="5899805" y="74930"/>
                    <a:pt x="5891825" y="78740"/>
                  </a:cubicBezTo>
                  <a:cubicBezTo>
                    <a:pt x="5871875" y="87630"/>
                    <a:pt x="5839955" y="90170"/>
                    <a:pt x="5812025" y="92710"/>
                  </a:cubicBezTo>
                  <a:cubicBezTo>
                    <a:pt x="5776115" y="95250"/>
                    <a:pt x="5740204" y="96520"/>
                    <a:pt x="5704294" y="97790"/>
                  </a:cubicBezTo>
                  <a:cubicBezTo>
                    <a:pt x="5700304" y="97790"/>
                    <a:pt x="5696314" y="101600"/>
                    <a:pt x="5688334" y="102870"/>
                  </a:cubicBezTo>
                  <a:cubicBezTo>
                    <a:pt x="5684344" y="102870"/>
                    <a:pt x="5680354" y="101600"/>
                    <a:pt x="5680354" y="101600"/>
                  </a:cubicBezTo>
                  <a:cubicBezTo>
                    <a:pt x="5660404" y="109220"/>
                    <a:pt x="5648434" y="120650"/>
                    <a:pt x="5608533" y="119380"/>
                  </a:cubicBezTo>
                  <a:lnTo>
                    <a:pt x="5604543" y="119380"/>
                  </a:lnTo>
                  <a:cubicBezTo>
                    <a:pt x="5572623" y="125730"/>
                    <a:pt x="5540702" y="123190"/>
                    <a:pt x="5512772" y="120650"/>
                  </a:cubicBezTo>
                  <a:cubicBezTo>
                    <a:pt x="5504793" y="120650"/>
                    <a:pt x="5492822" y="118110"/>
                    <a:pt x="5488833" y="115570"/>
                  </a:cubicBezTo>
                  <a:cubicBezTo>
                    <a:pt x="5476862" y="107950"/>
                    <a:pt x="5444942" y="105410"/>
                    <a:pt x="5421002" y="107950"/>
                  </a:cubicBezTo>
                  <a:cubicBezTo>
                    <a:pt x="5401052" y="110490"/>
                    <a:pt x="5381101" y="111760"/>
                    <a:pt x="5361151" y="114300"/>
                  </a:cubicBezTo>
                  <a:cubicBezTo>
                    <a:pt x="5329232" y="116840"/>
                    <a:pt x="5301301" y="118110"/>
                    <a:pt x="5269381" y="113030"/>
                  </a:cubicBezTo>
                  <a:cubicBezTo>
                    <a:pt x="5237460" y="107950"/>
                    <a:pt x="5213520" y="111760"/>
                    <a:pt x="5197560" y="123190"/>
                  </a:cubicBezTo>
                  <a:cubicBezTo>
                    <a:pt x="5185590" y="130810"/>
                    <a:pt x="5153670" y="132080"/>
                    <a:pt x="5133719" y="125730"/>
                  </a:cubicBezTo>
                  <a:cubicBezTo>
                    <a:pt x="5121749" y="121920"/>
                    <a:pt x="5113769" y="123190"/>
                    <a:pt x="5101799" y="125730"/>
                  </a:cubicBezTo>
                  <a:lnTo>
                    <a:pt x="5077859" y="133350"/>
                  </a:lnTo>
                  <a:cubicBezTo>
                    <a:pt x="5073869" y="134620"/>
                    <a:pt x="5065889" y="134620"/>
                    <a:pt x="5061899" y="134620"/>
                  </a:cubicBezTo>
                  <a:lnTo>
                    <a:pt x="5037959" y="134620"/>
                  </a:lnTo>
                  <a:cubicBezTo>
                    <a:pt x="5021999" y="134620"/>
                    <a:pt x="5006038" y="133350"/>
                    <a:pt x="4990079" y="132080"/>
                  </a:cubicBezTo>
                  <a:cubicBezTo>
                    <a:pt x="4970128" y="130810"/>
                    <a:pt x="4954168" y="127000"/>
                    <a:pt x="4934218" y="125730"/>
                  </a:cubicBezTo>
                  <a:cubicBezTo>
                    <a:pt x="4902298" y="124460"/>
                    <a:pt x="4894318" y="115570"/>
                    <a:pt x="4882348" y="109220"/>
                  </a:cubicBezTo>
                  <a:cubicBezTo>
                    <a:pt x="4874367" y="105410"/>
                    <a:pt x="4858408" y="100330"/>
                    <a:pt x="4842447" y="101600"/>
                  </a:cubicBezTo>
                  <a:cubicBezTo>
                    <a:pt x="4826487" y="104140"/>
                    <a:pt x="4810527" y="101600"/>
                    <a:pt x="4798557" y="100330"/>
                  </a:cubicBezTo>
                  <a:cubicBezTo>
                    <a:pt x="4794567" y="100330"/>
                    <a:pt x="4786587" y="99060"/>
                    <a:pt x="4782597" y="99060"/>
                  </a:cubicBezTo>
                  <a:cubicBezTo>
                    <a:pt x="4754667" y="96520"/>
                    <a:pt x="4734716" y="101600"/>
                    <a:pt x="4714766" y="107950"/>
                  </a:cubicBezTo>
                  <a:lnTo>
                    <a:pt x="4698806" y="113030"/>
                  </a:lnTo>
                  <a:cubicBezTo>
                    <a:pt x="4694816" y="114300"/>
                    <a:pt x="4694816" y="116840"/>
                    <a:pt x="4690826" y="118110"/>
                  </a:cubicBezTo>
                  <a:cubicBezTo>
                    <a:pt x="4666886" y="124460"/>
                    <a:pt x="4642946" y="121920"/>
                    <a:pt x="4615015" y="118110"/>
                  </a:cubicBezTo>
                  <a:cubicBezTo>
                    <a:pt x="4591075" y="114300"/>
                    <a:pt x="4563145" y="118110"/>
                    <a:pt x="4555165" y="125730"/>
                  </a:cubicBezTo>
                  <a:cubicBezTo>
                    <a:pt x="4551175" y="130810"/>
                    <a:pt x="4547185" y="134620"/>
                    <a:pt x="4527235" y="137160"/>
                  </a:cubicBezTo>
                  <a:cubicBezTo>
                    <a:pt x="4507285" y="140970"/>
                    <a:pt x="4483345" y="143510"/>
                    <a:pt x="4479355" y="152400"/>
                  </a:cubicBezTo>
                  <a:cubicBezTo>
                    <a:pt x="4479355" y="153670"/>
                    <a:pt x="4475364" y="154940"/>
                    <a:pt x="4471374" y="154940"/>
                  </a:cubicBezTo>
                  <a:cubicBezTo>
                    <a:pt x="4459404" y="156210"/>
                    <a:pt x="4451424" y="157480"/>
                    <a:pt x="4439454" y="158750"/>
                  </a:cubicBezTo>
                  <a:lnTo>
                    <a:pt x="4403544" y="158750"/>
                  </a:lnTo>
                  <a:cubicBezTo>
                    <a:pt x="4379604" y="157480"/>
                    <a:pt x="4355663" y="154940"/>
                    <a:pt x="4331723" y="153670"/>
                  </a:cubicBezTo>
                  <a:cubicBezTo>
                    <a:pt x="4303793" y="152400"/>
                    <a:pt x="4279853" y="157480"/>
                    <a:pt x="4251923" y="158750"/>
                  </a:cubicBezTo>
                  <a:lnTo>
                    <a:pt x="4247933" y="160020"/>
                  </a:lnTo>
                  <a:cubicBezTo>
                    <a:pt x="4239953" y="163830"/>
                    <a:pt x="4227982" y="162560"/>
                    <a:pt x="4220003" y="160020"/>
                  </a:cubicBezTo>
                  <a:cubicBezTo>
                    <a:pt x="4204042" y="154940"/>
                    <a:pt x="4176112" y="153670"/>
                    <a:pt x="4156162" y="156210"/>
                  </a:cubicBezTo>
                  <a:cubicBezTo>
                    <a:pt x="4132222" y="160020"/>
                    <a:pt x="4108282" y="162560"/>
                    <a:pt x="4084342" y="165100"/>
                  </a:cubicBezTo>
                  <a:cubicBezTo>
                    <a:pt x="4076361" y="165100"/>
                    <a:pt x="4068381" y="163830"/>
                    <a:pt x="4064391" y="163830"/>
                  </a:cubicBezTo>
                  <a:cubicBezTo>
                    <a:pt x="4056411" y="163830"/>
                    <a:pt x="4044441" y="162560"/>
                    <a:pt x="4040451" y="163830"/>
                  </a:cubicBezTo>
                  <a:cubicBezTo>
                    <a:pt x="4008531" y="171450"/>
                    <a:pt x="3976611" y="168910"/>
                    <a:pt x="3948681" y="163830"/>
                  </a:cubicBezTo>
                  <a:cubicBezTo>
                    <a:pt x="3932720" y="161290"/>
                    <a:pt x="3908780" y="158750"/>
                    <a:pt x="3900800" y="151130"/>
                  </a:cubicBezTo>
                  <a:cubicBezTo>
                    <a:pt x="3896810" y="146050"/>
                    <a:pt x="3880850" y="140970"/>
                    <a:pt x="3868880" y="137160"/>
                  </a:cubicBezTo>
                  <a:cubicBezTo>
                    <a:pt x="3848930" y="130810"/>
                    <a:pt x="3828979" y="121920"/>
                    <a:pt x="3793069" y="121920"/>
                  </a:cubicBezTo>
                  <a:cubicBezTo>
                    <a:pt x="3785089" y="121920"/>
                    <a:pt x="3777109" y="116840"/>
                    <a:pt x="3773119" y="118110"/>
                  </a:cubicBezTo>
                  <a:cubicBezTo>
                    <a:pt x="3757159" y="119380"/>
                    <a:pt x="3757159" y="116840"/>
                    <a:pt x="3749179" y="114300"/>
                  </a:cubicBezTo>
                  <a:cubicBezTo>
                    <a:pt x="3741199" y="111760"/>
                    <a:pt x="3729229" y="109220"/>
                    <a:pt x="3721249" y="105410"/>
                  </a:cubicBezTo>
                  <a:cubicBezTo>
                    <a:pt x="3709278" y="100330"/>
                    <a:pt x="3697308" y="93980"/>
                    <a:pt x="3685338" y="88900"/>
                  </a:cubicBezTo>
                  <a:cubicBezTo>
                    <a:pt x="3673368" y="83820"/>
                    <a:pt x="3665388" y="77470"/>
                    <a:pt x="3653418" y="72390"/>
                  </a:cubicBezTo>
                  <a:cubicBezTo>
                    <a:pt x="3649428" y="71120"/>
                    <a:pt x="3637458" y="69850"/>
                    <a:pt x="3633468" y="71120"/>
                  </a:cubicBezTo>
                  <a:lnTo>
                    <a:pt x="3585588" y="78740"/>
                  </a:lnTo>
                  <a:cubicBezTo>
                    <a:pt x="3577607" y="80010"/>
                    <a:pt x="3573617" y="82550"/>
                    <a:pt x="3569627" y="85090"/>
                  </a:cubicBezTo>
                  <a:lnTo>
                    <a:pt x="3565638" y="83820"/>
                  </a:lnTo>
                  <a:cubicBezTo>
                    <a:pt x="3569627" y="80010"/>
                    <a:pt x="3573617" y="76200"/>
                    <a:pt x="3577607" y="74930"/>
                  </a:cubicBezTo>
                  <a:lnTo>
                    <a:pt x="3529727" y="71120"/>
                  </a:lnTo>
                  <a:cubicBezTo>
                    <a:pt x="3517757" y="69850"/>
                    <a:pt x="3497807" y="69850"/>
                    <a:pt x="3489827" y="69850"/>
                  </a:cubicBezTo>
                  <a:lnTo>
                    <a:pt x="3425986" y="69850"/>
                  </a:lnTo>
                  <a:cubicBezTo>
                    <a:pt x="3402046" y="69850"/>
                    <a:pt x="3382096" y="68580"/>
                    <a:pt x="3358156" y="69850"/>
                  </a:cubicBezTo>
                  <a:cubicBezTo>
                    <a:pt x="3342196" y="71120"/>
                    <a:pt x="3330226" y="68580"/>
                    <a:pt x="3318255" y="66040"/>
                  </a:cubicBezTo>
                  <a:cubicBezTo>
                    <a:pt x="3286335" y="58420"/>
                    <a:pt x="3254415" y="49530"/>
                    <a:pt x="3210525" y="53340"/>
                  </a:cubicBezTo>
                  <a:cubicBezTo>
                    <a:pt x="3206535" y="53340"/>
                    <a:pt x="3198554" y="52070"/>
                    <a:pt x="3194565" y="50800"/>
                  </a:cubicBezTo>
                  <a:cubicBezTo>
                    <a:pt x="3182595" y="49530"/>
                    <a:pt x="3174614" y="46990"/>
                    <a:pt x="3158654" y="44450"/>
                  </a:cubicBezTo>
                  <a:cubicBezTo>
                    <a:pt x="3158654" y="48260"/>
                    <a:pt x="3158654" y="49530"/>
                    <a:pt x="3162644" y="52070"/>
                  </a:cubicBezTo>
                  <a:cubicBezTo>
                    <a:pt x="3154664" y="54610"/>
                    <a:pt x="3150674" y="53340"/>
                    <a:pt x="3146684" y="52070"/>
                  </a:cubicBezTo>
                  <a:cubicBezTo>
                    <a:pt x="3142694" y="53340"/>
                    <a:pt x="3138704" y="55880"/>
                    <a:pt x="3134714" y="55880"/>
                  </a:cubicBezTo>
                  <a:cubicBezTo>
                    <a:pt x="3114764" y="58420"/>
                    <a:pt x="3094814" y="59690"/>
                    <a:pt x="3074864" y="62230"/>
                  </a:cubicBezTo>
                  <a:cubicBezTo>
                    <a:pt x="3066884" y="63500"/>
                    <a:pt x="3058903" y="64770"/>
                    <a:pt x="3054913" y="66040"/>
                  </a:cubicBezTo>
                  <a:cubicBezTo>
                    <a:pt x="3038953" y="69850"/>
                    <a:pt x="3026983" y="76200"/>
                    <a:pt x="2999053" y="74930"/>
                  </a:cubicBezTo>
                  <a:cubicBezTo>
                    <a:pt x="2995063" y="74930"/>
                    <a:pt x="2987083" y="77470"/>
                    <a:pt x="2979103" y="77470"/>
                  </a:cubicBezTo>
                  <a:cubicBezTo>
                    <a:pt x="2971123" y="78740"/>
                    <a:pt x="2959153" y="78740"/>
                    <a:pt x="2951173" y="80010"/>
                  </a:cubicBezTo>
                  <a:lnTo>
                    <a:pt x="2943193" y="80010"/>
                  </a:lnTo>
                  <a:cubicBezTo>
                    <a:pt x="2919252" y="82550"/>
                    <a:pt x="2899302" y="85090"/>
                    <a:pt x="2875362" y="86360"/>
                  </a:cubicBezTo>
                  <a:lnTo>
                    <a:pt x="2859402" y="86360"/>
                  </a:lnTo>
                  <a:cubicBezTo>
                    <a:pt x="2839452" y="86360"/>
                    <a:pt x="2823492" y="85090"/>
                    <a:pt x="2803542" y="85090"/>
                  </a:cubicBezTo>
                  <a:cubicBezTo>
                    <a:pt x="2783592" y="85090"/>
                    <a:pt x="2763641" y="87630"/>
                    <a:pt x="2743691" y="87630"/>
                  </a:cubicBezTo>
                  <a:cubicBezTo>
                    <a:pt x="2719751" y="87630"/>
                    <a:pt x="2691821" y="87630"/>
                    <a:pt x="2671870" y="82550"/>
                  </a:cubicBezTo>
                  <a:cubicBezTo>
                    <a:pt x="2667880" y="81280"/>
                    <a:pt x="2655910" y="81280"/>
                    <a:pt x="2647930" y="82550"/>
                  </a:cubicBezTo>
                  <a:cubicBezTo>
                    <a:pt x="2620000" y="83820"/>
                    <a:pt x="2592070" y="85090"/>
                    <a:pt x="2568130" y="87630"/>
                  </a:cubicBezTo>
                  <a:cubicBezTo>
                    <a:pt x="2544190" y="90170"/>
                    <a:pt x="2532219" y="87630"/>
                    <a:pt x="2524239" y="81280"/>
                  </a:cubicBezTo>
                  <a:cubicBezTo>
                    <a:pt x="2520249" y="78740"/>
                    <a:pt x="2512269" y="76200"/>
                    <a:pt x="2504289" y="73660"/>
                  </a:cubicBezTo>
                  <a:cubicBezTo>
                    <a:pt x="2492319" y="71120"/>
                    <a:pt x="2480349" y="67310"/>
                    <a:pt x="2468379" y="67310"/>
                  </a:cubicBezTo>
                  <a:cubicBezTo>
                    <a:pt x="2440449" y="67310"/>
                    <a:pt x="2424488" y="62230"/>
                    <a:pt x="2404538" y="58420"/>
                  </a:cubicBezTo>
                  <a:cubicBezTo>
                    <a:pt x="2372618" y="52070"/>
                    <a:pt x="2344688" y="44450"/>
                    <a:pt x="2304788" y="45720"/>
                  </a:cubicBezTo>
                  <a:lnTo>
                    <a:pt x="2304788" y="39370"/>
                  </a:lnTo>
                  <a:cubicBezTo>
                    <a:pt x="2312768" y="39370"/>
                    <a:pt x="2320748" y="39370"/>
                    <a:pt x="2328728" y="38100"/>
                  </a:cubicBezTo>
                  <a:cubicBezTo>
                    <a:pt x="2316758" y="35560"/>
                    <a:pt x="2316758" y="31750"/>
                    <a:pt x="2308778" y="29210"/>
                  </a:cubicBezTo>
                  <a:cubicBezTo>
                    <a:pt x="2292817" y="25400"/>
                    <a:pt x="2276857" y="24130"/>
                    <a:pt x="2260897" y="21590"/>
                  </a:cubicBezTo>
                  <a:cubicBezTo>
                    <a:pt x="2248927" y="20320"/>
                    <a:pt x="2232967" y="20320"/>
                    <a:pt x="2240947" y="26670"/>
                  </a:cubicBezTo>
                  <a:cubicBezTo>
                    <a:pt x="2220997" y="27940"/>
                    <a:pt x="2205037" y="27940"/>
                    <a:pt x="2197057" y="30480"/>
                  </a:cubicBezTo>
                  <a:cubicBezTo>
                    <a:pt x="2181097" y="34290"/>
                    <a:pt x="2165136" y="31750"/>
                    <a:pt x="2153166" y="29210"/>
                  </a:cubicBezTo>
                  <a:cubicBezTo>
                    <a:pt x="2145186" y="27940"/>
                    <a:pt x="2137206" y="26670"/>
                    <a:pt x="2129226" y="27940"/>
                  </a:cubicBezTo>
                  <a:cubicBezTo>
                    <a:pt x="2081346" y="35560"/>
                    <a:pt x="2033465" y="31750"/>
                    <a:pt x="1985585" y="31750"/>
                  </a:cubicBezTo>
                  <a:cubicBezTo>
                    <a:pt x="1977605" y="31750"/>
                    <a:pt x="1969625" y="30480"/>
                    <a:pt x="1957655" y="30480"/>
                  </a:cubicBezTo>
                  <a:cubicBezTo>
                    <a:pt x="1941695" y="29210"/>
                    <a:pt x="1929725" y="26670"/>
                    <a:pt x="1913765" y="25400"/>
                  </a:cubicBezTo>
                  <a:cubicBezTo>
                    <a:pt x="1897804" y="24130"/>
                    <a:pt x="1877854" y="22860"/>
                    <a:pt x="1861894" y="21590"/>
                  </a:cubicBezTo>
                  <a:lnTo>
                    <a:pt x="1849924" y="21590"/>
                  </a:lnTo>
                  <a:cubicBezTo>
                    <a:pt x="1821994" y="21590"/>
                    <a:pt x="1794064" y="22860"/>
                    <a:pt x="1770124" y="22860"/>
                  </a:cubicBezTo>
                  <a:cubicBezTo>
                    <a:pt x="1750173" y="22860"/>
                    <a:pt x="1730223" y="20320"/>
                    <a:pt x="1706283" y="19050"/>
                  </a:cubicBezTo>
                  <a:cubicBezTo>
                    <a:pt x="1702293" y="8890"/>
                    <a:pt x="1670373" y="11430"/>
                    <a:pt x="1650423" y="6350"/>
                  </a:cubicBezTo>
                  <a:cubicBezTo>
                    <a:pt x="1646432" y="5080"/>
                    <a:pt x="1638452" y="6350"/>
                    <a:pt x="1634462" y="6350"/>
                  </a:cubicBezTo>
                  <a:cubicBezTo>
                    <a:pt x="1610522" y="5080"/>
                    <a:pt x="1594562" y="8890"/>
                    <a:pt x="1586582" y="15240"/>
                  </a:cubicBezTo>
                  <a:cubicBezTo>
                    <a:pt x="1574612" y="21590"/>
                    <a:pt x="1542692" y="24130"/>
                    <a:pt x="1554662" y="34290"/>
                  </a:cubicBezTo>
                  <a:cubicBezTo>
                    <a:pt x="1558652" y="35560"/>
                    <a:pt x="1566632" y="36830"/>
                    <a:pt x="1570622" y="39370"/>
                  </a:cubicBezTo>
                  <a:cubicBezTo>
                    <a:pt x="1570622" y="43180"/>
                    <a:pt x="1566632" y="45720"/>
                    <a:pt x="1554662" y="44450"/>
                  </a:cubicBezTo>
                  <a:cubicBezTo>
                    <a:pt x="1550672" y="44450"/>
                    <a:pt x="1546682" y="46990"/>
                    <a:pt x="1542692" y="48260"/>
                  </a:cubicBezTo>
                  <a:cubicBezTo>
                    <a:pt x="1538702" y="49530"/>
                    <a:pt x="1538702" y="52070"/>
                    <a:pt x="1534712" y="52070"/>
                  </a:cubicBezTo>
                  <a:cubicBezTo>
                    <a:pt x="1510771" y="54610"/>
                    <a:pt x="1494811" y="60960"/>
                    <a:pt x="1466881" y="59690"/>
                  </a:cubicBezTo>
                  <a:lnTo>
                    <a:pt x="1458901" y="59690"/>
                  </a:lnTo>
                  <a:cubicBezTo>
                    <a:pt x="1434961" y="66040"/>
                    <a:pt x="1411021" y="64770"/>
                    <a:pt x="1383091" y="63500"/>
                  </a:cubicBezTo>
                  <a:cubicBezTo>
                    <a:pt x="1371120" y="62230"/>
                    <a:pt x="1355160" y="63500"/>
                    <a:pt x="1339200" y="63500"/>
                  </a:cubicBezTo>
                  <a:cubicBezTo>
                    <a:pt x="1327230" y="63500"/>
                    <a:pt x="1315260" y="63500"/>
                    <a:pt x="1303290" y="60960"/>
                  </a:cubicBezTo>
                  <a:cubicBezTo>
                    <a:pt x="1287330" y="58420"/>
                    <a:pt x="1271370" y="54610"/>
                    <a:pt x="1255409" y="52070"/>
                  </a:cubicBezTo>
                  <a:cubicBezTo>
                    <a:pt x="1239449" y="49530"/>
                    <a:pt x="1219499" y="49530"/>
                    <a:pt x="1219499" y="40640"/>
                  </a:cubicBezTo>
                  <a:cubicBezTo>
                    <a:pt x="1219499" y="39370"/>
                    <a:pt x="1211519" y="38100"/>
                    <a:pt x="1211519" y="36830"/>
                  </a:cubicBezTo>
                  <a:cubicBezTo>
                    <a:pt x="1183589" y="44450"/>
                    <a:pt x="1159649" y="50800"/>
                    <a:pt x="1135709" y="57150"/>
                  </a:cubicBezTo>
                  <a:cubicBezTo>
                    <a:pt x="1123738" y="60960"/>
                    <a:pt x="1107778" y="66040"/>
                    <a:pt x="1115758" y="72390"/>
                  </a:cubicBezTo>
                  <a:cubicBezTo>
                    <a:pt x="1115758" y="73660"/>
                    <a:pt x="1111768" y="74930"/>
                    <a:pt x="1111768" y="76200"/>
                  </a:cubicBezTo>
                  <a:cubicBezTo>
                    <a:pt x="1107778" y="78740"/>
                    <a:pt x="1103788" y="81280"/>
                    <a:pt x="1095808" y="82550"/>
                  </a:cubicBezTo>
                  <a:cubicBezTo>
                    <a:pt x="1087828" y="86360"/>
                    <a:pt x="1079848" y="90170"/>
                    <a:pt x="1071868" y="95250"/>
                  </a:cubicBezTo>
                  <a:lnTo>
                    <a:pt x="1047928" y="102870"/>
                  </a:lnTo>
                  <a:cubicBezTo>
                    <a:pt x="1039948" y="106680"/>
                    <a:pt x="1031968" y="110490"/>
                    <a:pt x="1019998" y="113030"/>
                  </a:cubicBezTo>
                  <a:cubicBezTo>
                    <a:pt x="992067" y="120650"/>
                    <a:pt x="964137" y="128270"/>
                    <a:pt x="932217" y="135890"/>
                  </a:cubicBezTo>
                  <a:cubicBezTo>
                    <a:pt x="916257" y="140970"/>
                    <a:pt x="896307" y="144780"/>
                    <a:pt x="880347" y="149860"/>
                  </a:cubicBezTo>
                  <a:cubicBezTo>
                    <a:pt x="852416" y="157480"/>
                    <a:pt x="820496" y="163830"/>
                    <a:pt x="804536" y="175260"/>
                  </a:cubicBezTo>
                  <a:cubicBezTo>
                    <a:pt x="804536" y="176530"/>
                    <a:pt x="796556" y="177800"/>
                    <a:pt x="792566" y="179070"/>
                  </a:cubicBezTo>
                  <a:cubicBezTo>
                    <a:pt x="772616" y="184150"/>
                    <a:pt x="740696" y="184150"/>
                    <a:pt x="740696" y="194310"/>
                  </a:cubicBezTo>
                  <a:cubicBezTo>
                    <a:pt x="708775" y="194310"/>
                    <a:pt x="692815" y="201930"/>
                    <a:pt x="676855" y="208280"/>
                  </a:cubicBezTo>
                  <a:cubicBezTo>
                    <a:pt x="664885" y="213360"/>
                    <a:pt x="652915" y="219710"/>
                    <a:pt x="636955" y="223520"/>
                  </a:cubicBezTo>
                  <a:cubicBezTo>
                    <a:pt x="620995" y="226060"/>
                    <a:pt x="601044" y="224790"/>
                    <a:pt x="581094" y="224790"/>
                  </a:cubicBezTo>
                  <a:cubicBezTo>
                    <a:pt x="573114" y="224790"/>
                    <a:pt x="565134" y="224790"/>
                    <a:pt x="565134" y="226060"/>
                  </a:cubicBezTo>
                  <a:cubicBezTo>
                    <a:pt x="549174" y="231140"/>
                    <a:pt x="529224" y="234950"/>
                    <a:pt x="517254" y="241300"/>
                  </a:cubicBezTo>
                  <a:cubicBezTo>
                    <a:pt x="505284" y="247650"/>
                    <a:pt x="493314" y="251460"/>
                    <a:pt x="473363" y="252730"/>
                  </a:cubicBezTo>
                  <a:cubicBezTo>
                    <a:pt x="453413" y="254000"/>
                    <a:pt x="433463" y="260350"/>
                    <a:pt x="405533" y="256540"/>
                  </a:cubicBezTo>
                  <a:cubicBezTo>
                    <a:pt x="381593" y="254000"/>
                    <a:pt x="353662" y="256540"/>
                    <a:pt x="337702" y="251460"/>
                  </a:cubicBezTo>
                  <a:cubicBezTo>
                    <a:pt x="305782" y="252730"/>
                    <a:pt x="281842" y="255270"/>
                    <a:pt x="253912" y="256540"/>
                  </a:cubicBezTo>
                  <a:cubicBezTo>
                    <a:pt x="221991" y="259080"/>
                    <a:pt x="186081" y="257810"/>
                    <a:pt x="158151" y="265430"/>
                  </a:cubicBezTo>
                  <a:cubicBezTo>
                    <a:pt x="134211" y="271780"/>
                    <a:pt x="114261" y="278130"/>
                    <a:pt x="78350" y="276860"/>
                  </a:cubicBezTo>
                  <a:cubicBezTo>
                    <a:pt x="82340" y="284480"/>
                    <a:pt x="86330" y="290830"/>
                    <a:pt x="90320" y="298450"/>
                  </a:cubicBezTo>
                  <a:cubicBezTo>
                    <a:pt x="98300" y="318770"/>
                    <a:pt x="106281" y="339090"/>
                    <a:pt x="110271" y="359410"/>
                  </a:cubicBezTo>
                  <a:cubicBezTo>
                    <a:pt x="122241" y="384810"/>
                    <a:pt x="126231" y="408940"/>
                    <a:pt x="118251" y="433070"/>
                  </a:cubicBezTo>
                  <a:cubicBezTo>
                    <a:pt x="110271" y="467360"/>
                    <a:pt x="74360" y="1640840"/>
                    <a:pt x="38450" y="1672590"/>
                  </a:cubicBezTo>
                  <a:lnTo>
                    <a:pt x="2540" y="1699260"/>
                  </a:lnTo>
                  <a:cubicBezTo>
                    <a:pt x="0" y="1705610"/>
                    <a:pt x="6530" y="1709420"/>
                    <a:pt x="26480" y="1710690"/>
                  </a:cubicBezTo>
                  <a:cubicBezTo>
                    <a:pt x="50420" y="1711960"/>
                    <a:pt x="58400" y="1717040"/>
                    <a:pt x="66380" y="1723390"/>
                  </a:cubicBezTo>
                  <a:cubicBezTo>
                    <a:pt x="74360" y="1733550"/>
                    <a:pt x="62390" y="1743710"/>
                    <a:pt x="78350" y="1753870"/>
                  </a:cubicBezTo>
                  <a:cubicBezTo>
                    <a:pt x="86330" y="1758950"/>
                    <a:pt x="78350" y="1767840"/>
                    <a:pt x="74360" y="1775460"/>
                  </a:cubicBezTo>
                  <a:cubicBezTo>
                    <a:pt x="70370" y="1785620"/>
                    <a:pt x="78350" y="1795780"/>
                    <a:pt x="90320" y="1804670"/>
                  </a:cubicBezTo>
                  <a:cubicBezTo>
                    <a:pt x="118251" y="1819910"/>
                    <a:pt x="122241" y="1837690"/>
                    <a:pt x="122241" y="1854200"/>
                  </a:cubicBezTo>
                  <a:cubicBezTo>
                    <a:pt x="122241" y="1858010"/>
                    <a:pt x="126231" y="1861820"/>
                    <a:pt x="130221" y="1864360"/>
                  </a:cubicBezTo>
                  <a:cubicBezTo>
                    <a:pt x="138201" y="1866900"/>
                    <a:pt x="154161" y="1869440"/>
                    <a:pt x="170121" y="1870710"/>
                  </a:cubicBezTo>
                  <a:lnTo>
                    <a:pt x="265882" y="1885950"/>
                  </a:lnTo>
                  <a:cubicBezTo>
                    <a:pt x="309772" y="1893570"/>
                    <a:pt x="345682" y="1892300"/>
                    <a:pt x="385583" y="1883410"/>
                  </a:cubicBezTo>
                  <a:cubicBezTo>
                    <a:pt x="389573" y="1882140"/>
                    <a:pt x="401543" y="1880870"/>
                    <a:pt x="405533" y="1880870"/>
                  </a:cubicBezTo>
                  <a:cubicBezTo>
                    <a:pt x="433463" y="1882140"/>
                    <a:pt x="461393" y="1882140"/>
                    <a:pt x="485333" y="1889760"/>
                  </a:cubicBezTo>
                  <a:cubicBezTo>
                    <a:pt x="513264" y="1897380"/>
                    <a:pt x="553164" y="1902460"/>
                    <a:pt x="585084" y="1908810"/>
                  </a:cubicBezTo>
                  <a:cubicBezTo>
                    <a:pt x="605034" y="1912620"/>
                    <a:pt x="628975" y="1917700"/>
                    <a:pt x="640945" y="1922780"/>
                  </a:cubicBezTo>
                  <a:cubicBezTo>
                    <a:pt x="648925" y="1925320"/>
                    <a:pt x="656905" y="1927860"/>
                    <a:pt x="664885" y="1929130"/>
                  </a:cubicBezTo>
                  <a:cubicBezTo>
                    <a:pt x="708775" y="1934210"/>
                    <a:pt x="732715" y="1946910"/>
                    <a:pt x="760646" y="1957070"/>
                  </a:cubicBezTo>
                  <a:cubicBezTo>
                    <a:pt x="784586" y="1965960"/>
                    <a:pt x="816506" y="1971040"/>
                    <a:pt x="852416" y="1972310"/>
                  </a:cubicBezTo>
                  <a:cubicBezTo>
                    <a:pt x="892317" y="1974850"/>
                    <a:pt x="932217" y="1976120"/>
                    <a:pt x="972117" y="1978660"/>
                  </a:cubicBezTo>
                  <a:cubicBezTo>
                    <a:pt x="988077" y="1979930"/>
                    <a:pt x="1008028" y="1981200"/>
                    <a:pt x="1023988" y="1983740"/>
                  </a:cubicBezTo>
                  <a:cubicBezTo>
                    <a:pt x="1043938" y="1986280"/>
                    <a:pt x="1063888" y="1986280"/>
                    <a:pt x="1079848" y="1990090"/>
                  </a:cubicBezTo>
                  <a:cubicBezTo>
                    <a:pt x="1103788" y="1996440"/>
                    <a:pt x="1127728" y="2000250"/>
                    <a:pt x="1159649" y="1997710"/>
                  </a:cubicBezTo>
                  <a:cubicBezTo>
                    <a:pt x="1171619" y="1996440"/>
                    <a:pt x="1187579" y="1998980"/>
                    <a:pt x="1199549" y="2000250"/>
                  </a:cubicBezTo>
                  <a:cubicBezTo>
                    <a:pt x="1203539" y="2000250"/>
                    <a:pt x="1207529" y="2001520"/>
                    <a:pt x="1211519" y="2001520"/>
                  </a:cubicBezTo>
                  <a:cubicBezTo>
                    <a:pt x="1255409" y="2002790"/>
                    <a:pt x="1295310" y="2000250"/>
                    <a:pt x="1335210" y="1997710"/>
                  </a:cubicBezTo>
                  <a:cubicBezTo>
                    <a:pt x="1351170" y="1996440"/>
                    <a:pt x="1367130" y="1995170"/>
                    <a:pt x="1383091" y="1992630"/>
                  </a:cubicBezTo>
                  <a:cubicBezTo>
                    <a:pt x="1426981" y="1986280"/>
                    <a:pt x="1470871" y="1979930"/>
                    <a:pt x="1510771" y="1972310"/>
                  </a:cubicBezTo>
                  <a:cubicBezTo>
                    <a:pt x="1538702" y="1967230"/>
                    <a:pt x="1566632" y="1962150"/>
                    <a:pt x="1598552" y="1967230"/>
                  </a:cubicBezTo>
                  <a:lnTo>
                    <a:pt x="1614512" y="1967230"/>
                  </a:lnTo>
                  <a:cubicBezTo>
                    <a:pt x="1642443" y="1967230"/>
                    <a:pt x="1670373" y="1965960"/>
                    <a:pt x="1694313" y="1964690"/>
                  </a:cubicBezTo>
                  <a:cubicBezTo>
                    <a:pt x="1698303" y="1964690"/>
                    <a:pt x="1706283" y="1964690"/>
                    <a:pt x="1706283" y="1963420"/>
                  </a:cubicBezTo>
                  <a:cubicBezTo>
                    <a:pt x="1718253" y="1958340"/>
                    <a:pt x="1738203" y="1958340"/>
                    <a:pt x="1758153" y="1957070"/>
                  </a:cubicBezTo>
                  <a:cubicBezTo>
                    <a:pt x="1790074" y="1955800"/>
                    <a:pt x="1821994" y="1955800"/>
                    <a:pt x="1845934" y="1949450"/>
                  </a:cubicBezTo>
                  <a:cubicBezTo>
                    <a:pt x="1869874" y="1944370"/>
                    <a:pt x="1893814" y="1943100"/>
                    <a:pt x="1921745" y="1941830"/>
                  </a:cubicBezTo>
                  <a:cubicBezTo>
                    <a:pt x="1925735" y="1941830"/>
                    <a:pt x="1933715" y="1940560"/>
                    <a:pt x="1937705" y="1940560"/>
                  </a:cubicBezTo>
                  <a:cubicBezTo>
                    <a:pt x="1957655" y="1939290"/>
                    <a:pt x="1977605" y="1935480"/>
                    <a:pt x="1993565" y="1936750"/>
                  </a:cubicBezTo>
                  <a:cubicBezTo>
                    <a:pt x="2029475" y="1939290"/>
                    <a:pt x="2045436" y="1935480"/>
                    <a:pt x="2069376" y="1925320"/>
                  </a:cubicBezTo>
                  <a:cubicBezTo>
                    <a:pt x="2073366" y="1922780"/>
                    <a:pt x="2085336" y="1921510"/>
                    <a:pt x="2093316" y="1920240"/>
                  </a:cubicBezTo>
                  <a:cubicBezTo>
                    <a:pt x="2113266" y="1918970"/>
                    <a:pt x="2133216" y="1920240"/>
                    <a:pt x="2153166" y="1918970"/>
                  </a:cubicBezTo>
                  <a:cubicBezTo>
                    <a:pt x="2165136" y="1918970"/>
                    <a:pt x="2177106" y="1915160"/>
                    <a:pt x="2185087" y="1915160"/>
                  </a:cubicBezTo>
                  <a:cubicBezTo>
                    <a:pt x="2217007" y="1916430"/>
                    <a:pt x="2252917" y="1912620"/>
                    <a:pt x="2280847" y="1918970"/>
                  </a:cubicBezTo>
                  <a:cubicBezTo>
                    <a:pt x="2284838" y="1920240"/>
                    <a:pt x="2292817" y="1920240"/>
                    <a:pt x="2300798" y="1920240"/>
                  </a:cubicBezTo>
                  <a:cubicBezTo>
                    <a:pt x="2352668" y="1921510"/>
                    <a:pt x="2396558" y="1926590"/>
                    <a:pt x="2432469" y="1936750"/>
                  </a:cubicBezTo>
                  <a:cubicBezTo>
                    <a:pt x="2444439" y="1940560"/>
                    <a:pt x="2460399" y="1943100"/>
                    <a:pt x="2472369" y="1945640"/>
                  </a:cubicBezTo>
                  <a:cubicBezTo>
                    <a:pt x="2484339" y="1948180"/>
                    <a:pt x="2500299" y="1948180"/>
                    <a:pt x="2512269" y="1949450"/>
                  </a:cubicBezTo>
                  <a:cubicBezTo>
                    <a:pt x="2524239" y="1950720"/>
                    <a:pt x="2532219" y="1951990"/>
                    <a:pt x="2544190" y="1951990"/>
                  </a:cubicBezTo>
                  <a:cubicBezTo>
                    <a:pt x="2564140" y="1951990"/>
                    <a:pt x="2580100" y="1954530"/>
                    <a:pt x="2592070" y="1959610"/>
                  </a:cubicBezTo>
                  <a:cubicBezTo>
                    <a:pt x="2596060" y="1960880"/>
                    <a:pt x="2600050" y="1962150"/>
                    <a:pt x="2604040" y="1964690"/>
                  </a:cubicBezTo>
                  <a:cubicBezTo>
                    <a:pt x="2600050" y="1968500"/>
                    <a:pt x="2623990" y="1978660"/>
                    <a:pt x="2639950" y="1978660"/>
                  </a:cubicBezTo>
                  <a:cubicBezTo>
                    <a:pt x="2667880" y="1978660"/>
                    <a:pt x="2695811" y="1981200"/>
                    <a:pt x="2719751" y="1987550"/>
                  </a:cubicBezTo>
                  <a:cubicBezTo>
                    <a:pt x="2723741" y="1988820"/>
                    <a:pt x="2731721" y="1988820"/>
                    <a:pt x="2739701" y="1987550"/>
                  </a:cubicBezTo>
                  <a:cubicBezTo>
                    <a:pt x="2751671" y="1986280"/>
                    <a:pt x="2759651" y="1986280"/>
                    <a:pt x="2767631" y="1990090"/>
                  </a:cubicBezTo>
                  <a:cubicBezTo>
                    <a:pt x="2771621" y="1991360"/>
                    <a:pt x="2787581" y="1991360"/>
                    <a:pt x="2795561" y="1991360"/>
                  </a:cubicBezTo>
                  <a:cubicBezTo>
                    <a:pt x="2815512" y="1991360"/>
                    <a:pt x="2839452" y="1990090"/>
                    <a:pt x="2859402" y="1991360"/>
                  </a:cubicBezTo>
                  <a:cubicBezTo>
                    <a:pt x="2895312" y="1992630"/>
                    <a:pt x="2927233" y="1993900"/>
                    <a:pt x="2963143" y="1996440"/>
                  </a:cubicBezTo>
                  <a:cubicBezTo>
                    <a:pt x="2971123" y="1996440"/>
                    <a:pt x="2979103" y="1997710"/>
                    <a:pt x="2983093" y="1998980"/>
                  </a:cubicBezTo>
                  <a:cubicBezTo>
                    <a:pt x="2991073" y="2005330"/>
                    <a:pt x="3011023" y="2005330"/>
                    <a:pt x="3022993" y="2006600"/>
                  </a:cubicBezTo>
                  <a:cubicBezTo>
                    <a:pt x="3034963" y="2007870"/>
                    <a:pt x="3050924" y="2009140"/>
                    <a:pt x="3058903" y="2009140"/>
                  </a:cubicBezTo>
                  <a:cubicBezTo>
                    <a:pt x="3062894" y="2007870"/>
                    <a:pt x="3070874" y="2006600"/>
                    <a:pt x="3078854" y="2004060"/>
                  </a:cubicBezTo>
                  <a:cubicBezTo>
                    <a:pt x="3062894" y="2004060"/>
                    <a:pt x="3054913" y="2005330"/>
                    <a:pt x="3046933" y="2005330"/>
                  </a:cubicBezTo>
                  <a:cubicBezTo>
                    <a:pt x="3062894" y="1998980"/>
                    <a:pt x="3078854" y="1997710"/>
                    <a:pt x="3098804" y="2001520"/>
                  </a:cubicBezTo>
                  <a:cubicBezTo>
                    <a:pt x="3122744" y="2007870"/>
                    <a:pt x="3142694" y="2007870"/>
                    <a:pt x="3170624" y="2001520"/>
                  </a:cubicBezTo>
                  <a:lnTo>
                    <a:pt x="3194565" y="1997710"/>
                  </a:lnTo>
                  <a:lnTo>
                    <a:pt x="3194565" y="1991360"/>
                  </a:lnTo>
                  <a:cubicBezTo>
                    <a:pt x="3206535" y="1992630"/>
                    <a:pt x="3218505" y="1995170"/>
                    <a:pt x="3226485" y="1995170"/>
                  </a:cubicBezTo>
                  <a:cubicBezTo>
                    <a:pt x="3250425" y="1991360"/>
                    <a:pt x="3274365" y="1987550"/>
                    <a:pt x="3294315" y="1982470"/>
                  </a:cubicBezTo>
                  <a:cubicBezTo>
                    <a:pt x="3318255" y="1977390"/>
                    <a:pt x="3338205" y="1971040"/>
                    <a:pt x="3358156" y="1965960"/>
                  </a:cubicBezTo>
                  <a:cubicBezTo>
                    <a:pt x="3362146" y="1965960"/>
                    <a:pt x="3362146" y="1964690"/>
                    <a:pt x="3366136" y="1964690"/>
                  </a:cubicBezTo>
                  <a:cubicBezTo>
                    <a:pt x="3394066" y="1962150"/>
                    <a:pt x="3418006" y="1960880"/>
                    <a:pt x="3445936" y="1958340"/>
                  </a:cubicBezTo>
                  <a:cubicBezTo>
                    <a:pt x="3461897" y="1957070"/>
                    <a:pt x="3473866" y="1954530"/>
                    <a:pt x="3489827" y="1953260"/>
                  </a:cubicBezTo>
                  <a:cubicBezTo>
                    <a:pt x="3501797" y="1951990"/>
                    <a:pt x="3509777" y="1951990"/>
                    <a:pt x="3521747" y="1950720"/>
                  </a:cubicBezTo>
                  <a:lnTo>
                    <a:pt x="3561648" y="1950720"/>
                  </a:lnTo>
                  <a:cubicBezTo>
                    <a:pt x="3569627" y="1950720"/>
                    <a:pt x="3581598" y="1950720"/>
                    <a:pt x="3589578" y="1949450"/>
                  </a:cubicBezTo>
                  <a:cubicBezTo>
                    <a:pt x="3593568" y="1946910"/>
                    <a:pt x="3601548" y="1943100"/>
                    <a:pt x="3605538" y="1943100"/>
                  </a:cubicBezTo>
                  <a:cubicBezTo>
                    <a:pt x="3617508" y="1943100"/>
                    <a:pt x="3625488" y="1945640"/>
                    <a:pt x="3637458" y="1946910"/>
                  </a:cubicBezTo>
                  <a:cubicBezTo>
                    <a:pt x="3641448" y="1946910"/>
                    <a:pt x="3641448" y="1948180"/>
                    <a:pt x="3641448" y="1949450"/>
                  </a:cubicBezTo>
                  <a:cubicBezTo>
                    <a:pt x="3657408" y="1954530"/>
                    <a:pt x="3669378" y="1960880"/>
                    <a:pt x="3685338" y="1965960"/>
                  </a:cubicBezTo>
                  <a:cubicBezTo>
                    <a:pt x="3705288" y="1972310"/>
                    <a:pt x="3725239" y="1972310"/>
                    <a:pt x="3737209" y="1968500"/>
                  </a:cubicBezTo>
                  <a:cubicBezTo>
                    <a:pt x="3757159" y="1963420"/>
                    <a:pt x="3773119" y="1959610"/>
                    <a:pt x="3801049" y="1962150"/>
                  </a:cubicBezTo>
                  <a:cubicBezTo>
                    <a:pt x="3805039" y="1962150"/>
                    <a:pt x="3813019" y="1963420"/>
                    <a:pt x="3817009" y="1962150"/>
                  </a:cubicBezTo>
                  <a:cubicBezTo>
                    <a:pt x="3836959" y="1959610"/>
                    <a:pt x="3860900" y="1957070"/>
                    <a:pt x="3880850" y="1953260"/>
                  </a:cubicBezTo>
                  <a:cubicBezTo>
                    <a:pt x="3892820" y="1951990"/>
                    <a:pt x="3908780" y="1951990"/>
                    <a:pt x="3912770" y="1949450"/>
                  </a:cubicBezTo>
                  <a:cubicBezTo>
                    <a:pt x="3924740" y="1941830"/>
                    <a:pt x="3944690" y="1938020"/>
                    <a:pt x="3964640" y="1932940"/>
                  </a:cubicBezTo>
                  <a:cubicBezTo>
                    <a:pt x="3976611" y="1929130"/>
                    <a:pt x="3988581" y="1924050"/>
                    <a:pt x="4000551" y="1922780"/>
                  </a:cubicBezTo>
                  <a:cubicBezTo>
                    <a:pt x="4028481" y="1920240"/>
                    <a:pt x="4048431" y="1912620"/>
                    <a:pt x="4072371" y="1907540"/>
                  </a:cubicBezTo>
                  <a:cubicBezTo>
                    <a:pt x="4092321" y="1903730"/>
                    <a:pt x="4104292" y="1896110"/>
                    <a:pt x="4124242" y="1894840"/>
                  </a:cubicBezTo>
                  <a:cubicBezTo>
                    <a:pt x="4156162" y="1892300"/>
                    <a:pt x="4180102" y="1885950"/>
                    <a:pt x="4208033" y="1879600"/>
                  </a:cubicBezTo>
                  <a:cubicBezTo>
                    <a:pt x="4223992" y="1875790"/>
                    <a:pt x="4243943" y="1873250"/>
                    <a:pt x="4263893" y="1874520"/>
                  </a:cubicBezTo>
                  <a:cubicBezTo>
                    <a:pt x="4275863" y="1875790"/>
                    <a:pt x="4291823" y="1874520"/>
                    <a:pt x="4299803" y="1873250"/>
                  </a:cubicBezTo>
                  <a:cubicBezTo>
                    <a:pt x="4315763" y="1870710"/>
                    <a:pt x="4331723" y="1866900"/>
                    <a:pt x="4347683" y="1864360"/>
                  </a:cubicBezTo>
                  <a:cubicBezTo>
                    <a:pt x="4359654" y="1861820"/>
                    <a:pt x="4371624" y="1859280"/>
                    <a:pt x="4383594" y="1859280"/>
                  </a:cubicBezTo>
                  <a:cubicBezTo>
                    <a:pt x="4423494" y="1858010"/>
                    <a:pt x="4455414" y="1855470"/>
                    <a:pt x="4475364" y="1842770"/>
                  </a:cubicBezTo>
                  <a:cubicBezTo>
                    <a:pt x="4483345" y="1837690"/>
                    <a:pt x="4523245" y="1831340"/>
                    <a:pt x="4539205" y="1833880"/>
                  </a:cubicBezTo>
                  <a:cubicBezTo>
                    <a:pt x="4567135" y="1837690"/>
                    <a:pt x="4587085" y="1835150"/>
                    <a:pt x="4603046" y="1827530"/>
                  </a:cubicBezTo>
                  <a:cubicBezTo>
                    <a:pt x="4615015" y="1823720"/>
                    <a:pt x="4630976" y="1824990"/>
                    <a:pt x="4642946" y="1827530"/>
                  </a:cubicBezTo>
                  <a:cubicBezTo>
                    <a:pt x="4650926" y="1830070"/>
                    <a:pt x="4658906" y="1831340"/>
                    <a:pt x="4666886" y="1831340"/>
                  </a:cubicBezTo>
                  <a:cubicBezTo>
                    <a:pt x="4694816" y="1832610"/>
                    <a:pt x="4726737" y="1831340"/>
                    <a:pt x="4754667" y="1832610"/>
                  </a:cubicBezTo>
                  <a:cubicBezTo>
                    <a:pt x="4778607" y="1833880"/>
                    <a:pt x="4802547" y="1831340"/>
                    <a:pt x="4818507" y="1826260"/>
                  </a:cubicBezTo>
                  <a:cubicBezTo>
                    <a:pt x="4834467" y="1821180"/>
                    <a:pt x="4846437" y="1821180"/>
                    <a:pt x="4870377" y="1823720"/>
                  </a:cubicBezTo>
                  <a:cubicBezTo>
                    <a:pt x="4890328" y="1826260"/>
                    <a:pt x="4906288" y="1832610"/>
                    <a:pt x="4934218" y="1831340"/>
                  </a:cubicBezTo>
                  <a:cubicBezTo>
                    <a:pt x="4958158" y="1830070"/>
                    <a:pt x="4986089" y="1833880"/>
                    <a:pt x="5014019" y="1830070"/>
                  </a:cubicBezTo>
                  <a:lnTo>
                    <a:pt x="5029979" y="1830070"/>
                  </a:lnTo>
                  <a:cubicBezTo>
                    <a:pt x="5053919" y="1832610"/>
                    <a:pt x="5077859" y="1833880"/>
                    <a:pt x="5097810" y="1840230"/>
                  </a:cubicBezTo>
                  <a:cubicBezTo>
                    <a:pt x="5121749" y="1846580"/>
                    <a:pt x="5125740" y="1799590"/>
                    <a:pt x="5149680" y="1804670"/>
                  </a:cubicBezTo>
                  <a:cubicBezTo>
                    <a:pt x="5185590" y="1812290"/>
                    <a:pt x="5177610" y="1804670"/>
                    <a:pt x="5213520" y="1811020"/>
                  </a:cubicBezTo>
                  <a:cubicBezTo>
                    <a:pt x="5241450" y="1814830"/>
                    <a:pt x="5229481" y="1800860"/>
                    <a:pt x="5261400" y="1803400"/>
                  </a:cubicBezTo>
                  <a:cubicBezTo>
                    <a:pt x="5265390" y="1803400"/>
                    <a:pt x="5313271" y="1813560"/>
                    <a:pt x="5313271" y="1812290"/>
                  </a:cubicBezTo>
                  <a:cubicBezTo>
                    <a:pt x="5333221" y="1808480"/>
                    <a:pt x="5353171" y="1770380"/>
                    <a:pt x="5373121" y="1771650"/>
                  </a:cubicBezTo>
                  <a:cubicBezTo>
                    <a:pt x="5413022" y="1775460"/>
                    <a:pt x="5448932" y="1772920"/>
                    <a:pt x="5484842" y="1767840"/>
                  </a:cubicBezTo>
                  <a:cubicBezTo>
                    <a:pt x="5504793" y="1765300"/>
                    <a:pt x="5536713" y="1756410"/>
                    <a:pt x="5552673" y="1760220"/>
                  </a:cubicBezTo>
                  <a:cubicBezTo>
                    <a:pt x="5580603" y="1766570"/>
                    <a:pt x="5608533" y="1769110"/>
                    <a:pt x="5640453" y="1770380"/>
                  </a:cubicBezTo>
                  <a:cubicBezTo>
                    <a:pt x="5644444" y="1770380"/>
                    <a:pt x="5648434" y="1771650"/>
                    <a:pt x="5652423" y="1772920"/>
                  </a:cubicBezTo>
                  <a:cubicBezTo>
                    <a:pt x="5664394" y="1778000"/>
                    <a:pt x="5720254" y="1764030"/>
                    <a:pt x="5732224" y="1769110"/>
                  </a:cubicBezTo>
                  <a:cubicBezTo>
                    <a:pt x="5748185" y="1776730"/>
                    <a:pt x="5764145" y="1784350"/>
                    <a:pt x="5780104" y="1790700"/>
                  </a:cubicBezTo>
                  <a:cubicBezTo>
                    <a:pt x="5788085" y="1793240"/>
                    <a:pt x="5800054" y="1794510"/>
                    <a:pt x="5804045" y="1797050"/>
                  </a:cubicBezTo>
                  <a:cubicBezTo>
                    <a:pt x="5808035" y="1803400"/>
                    <a:pt x="5816015" y="1805940"/>
                    <a:pt x="5835965" y="1805940"/>
                  </a:cubicBezTo>
                  <a:cubicBezTo>
                    <a:pt x="5847936" y="1805940"/>
                    <a:pt x="5859905" y="1807210"/>
                    <a:pt x="5867885" y="1809750"/>
                  </a:cubicBezTo>
                  <a:cubicBezTo>
                    <a:pt x="5887836" y="1813560"/>
                    <a:pt x="5903796" y="1817370"/>
                    <a:pt x="5919756" y="1821180"/>
                  </a:cubicBezTo>
                  <a:cubicBezTo>
                    <a:pt x="5939706" y="1824990"/>
                    <a:pt x="5959656" y="1828800"/>
                    <a:pt x="5967636" y="1835150"/>
                  </a:cubicBezTo>
                  <a:cubicBezTo>
                    <a:pt x="5971626" y="1837690"/>
                    <a:pt x="5975616" y="1838960"/>
                    <a:pt x="5979606" y="1840230"/>
                  </a:cubicBezTo>
                  <a:cubicBezTo>
                    <a:pt x="5995566" y="1845310"/>
                    <a:pt x="6011526" y="1849120"/>
                    <a:pt x="6027487" y="1854200"/>
                  </a:cubicBezTo>
                  <a:cubicBezTo>
                    <a:pt x="6051427" y="1860550"/>
                    <a:pt x="6071377" y="1868170"/>
                    <a:pt x="6095317" y="1874520"/>
                  </a:cubicBezTo>
                  <a:cubicBezTo>
                    <a:pt x="6103297" y="1875790"/>
                    <a:pt x="6111277" y="1878330"/>
                    <a:pt x="6119257" y="1879600"/>
                  </a:cubicBezTo>
                  <a:cubicBezTo>
                    <a:pt x="6135218" y="1882140"/>
                    <a:pt x="6151177" y="1884680"/>
                    <a:pt x="6163148" y="1888490"/>
                  </a:cubicBezTo>
                  <a:cubicBezTo>
                    <a:pt x="6175118" y="1892300"/>
                    <a:pt x="6230978" y="1869440"/>
                    <a:pt x="6238958" y="1874520"/>
                  </a:cubicBezTo>
                  <a:cubicBezTo>
                    <a:pt x="6238958" y="1875790"/>
                    <a:pt x="6242948" y="1875790"/>
                    <a:pt x="6246938" y="1875790"/>
                  </a:cubicBezTo>
                  <a:cubicBezTo>
                    <a:pt x="6270878" y="1882140"/>
                    <a:pt x="6294819" y="1879600"/>
                    <a:pt x="6318758" y="1877060"/>
                  </a:cubicBezTo>
                  <a:cubicBezTo>
                    <a:pt x="6326739" y="1875790"/>
                    <a:pt x="6334719" y="1874520"/>
                    <a:pt x="6338709" y="1875790"/>
                  </a:cubicBezTo>
                  <a:cubicBezTo>
                    <a:pt x="6366640" y="1879600"/>
                    <a:pt x="6386589" y="1888490"/>
                    <a:pt x="6422500" y="1889760"/>
                  </a:cubicBezTo>
                  <a:cubicBezTo>
                    <a:pt x="6422500" y="1889760"/>
                    <a:pt x="6426490" y="1889760"/>
                    <a:pt x="6426490" y="1891030"/>
                  </a:cubicBezTo>
                  <a:cubicBezTo>
                    <a:pt x="6434470" y="1898650"/>
                    <a:pt x="6458410" y="1898650"/>
                    <a:pt x="6478360" y="1899920"/>
                  </a:cubicBezTo>
                  <a:cubicBezTo>
                    <a:pt x="6490330" y="1899920"/>
                    <a:pt x="6502300" y="1901190"/>
                    <a:pt x="6510280" y="1902460"/>
                  </a:cubicBezTo>
                  <a:cubicBezTo>
                    <a:pt x="6534220" y="1906270"/>
                    <a:pt x="6558160" y="1911350"/>
                    <a:pt x="6586091" y="1913890"/>
                  </a:cubicBezTo>
                  <a:cubicBezTo>
                    <a:pt x="6622001" y="1917700"/>
                    <a:pt x="6657911" y="1920240"/>
                    <a:pt x="6685842" y="1926590"/>
                  </a:cubicBezTo>
                  <a:cubicBezTo>
                    <a:pt x="6689832" y="1926590"/>
                    <a:pt x="6693821" y="1926590"/>
                    <a:pt x="6693821" y="1927860"/>
                  </a:cubicBezTo>
                  <a:cubicBezTo>
                    <a:pt x="6705792" y="1930400"/>
                    <a:pt x="6725742" y="1931670"/>
                    <a:pt x="6733722" y="1935480"/>
                  </a:cubicBezTo>
                  <a:cubicBezTo>
                    <a:pt x="6745692" y="1943100"/>
                    <a:pt x="6777612" y="1941830"/>
                    <a:pt x="6793573" y="1948180"/>
                  </a:cubicBezTo>
                  <a:lnTo>
                    <a:pt x="6797562" y="1948180"/>
                  </a:lnTo>
                  <a:cubicBezTo>
                    <a:pt x="6813523" y="1948180"/>
                    <a:pt x="6829483" y="1949450"/>
                    <a:pt x="6849433" y="1949450"/>
                  </a:cubicBezTo>
                  <a:cubicBezTo>
                    <a:pt x="6857413" y="1948180"/>
                    <a:pt x="6869383" y="1945640"/>
                    <a:pt x="6877363" y="1945640"/>
                  </a:cubicBezTo>
                  <a:cubicBezTo>
                    <a:pt x="6913273" y="1949450"/>
                    <a:pt x="6949183" y="1949450"/>
                    <a:pt x="6973124" y="1939290"/>
                  </a:cubicBezTo>
                  <a:cubicBezTo>
                    <a:pt x="6977114" y="1938020"/>
                    <a:pt x="6985094" y="1938020"/>
                    <a:pt x="6993074" y="1938020"/>
                  </a:cubicBezTo>
                  <a:lnTo>
                    <a:pt x="7024994" y="1938020"/>
                  </a:lnTo>
                  <a:cubicBezTo>
                    <a:pt x="7060905" y="1935480"/>
                    <a:pt x="7092825" y="1932940"/>
                    <a:pt x="7128735" y="1931670"/>
                  </a:cubicBezTo>
                  <a:cubicBezTo>
                    <a:pt x="7144696" y="1930400"/>
                    <a:pt x="7164645" y="1932940"/>
                    <a:pt x="7180606" y="1934210"/>
                  </a:cubicBezTo>
                  <a:cubicBezTo>
                    <a:pt x="7196565" y="1935480"/>
                    <a:pt x="7212525" y="1935480"/>
                    <a:pt x="7228486" y="1935480"/>
                  </a:cubicBezTo>
                  <a:cubicBezTo>
                    <a:pt x="7248436" y="1935480"/>
                    <a:pt x="7264397" y="1932940"/>
                    <a:pt x="7284347" y="1932940"/>
                  </a:cubicBezTo>
                  <a:cubicBezTo>
                    <a:pt x="7300306" y="1931670"/>
                    <a:pt x="7320257" y="1931670"/>
                    <a:pt x="7336216" y="1930400"/>
                  </a:cubicBezTo>
                  <a:cubicBezTo>
                    <a:pt x="7372127" y="1927860"/>
                    <a:pt x="7404047" y="1925320"/>
                    <a:pt x="7439957" y="1924050"/>
                  </a:cubicBezTo>
                  <a:cubicBezTo>
                    <a:pt x="7463898" y="1880870"/>
                    <a:pt x="7459907" y="1830070"/>
                    <a:pt x="7459907" y="1778000"/>
                  </a:cubicBezTo>
                  <a:close/>
                </a:path>
              </a:pathLst>
            </a:custGeom>
            <a:blipFill>
              <a:blip r:embed="rId2"/>
              <a:stretch>
                <a:fillRect t="-188" b="-5281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949092" y="5366754"/>
            <a:ext cx="9067191" cy="331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utilizes a highly secure login system.</a:t>
            </a:r>
          </a:p>
          <a:p>
            <a:pPr marL="582930" lvl="1" indent="-291465" algn="l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offers a complete suite of functionalities .</a:t>
            </a:r>
          </a:p>
          <a:p>
            <a:pPr marL="582930" lvl="1" indent="-291465" algn="l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is designed for simplicity and ease of use.</a:t>
            </a:r>
          </a:p>
          <a:p>
            <a:pPr marL="582930" lvl="1" indent="-291465" algn="just">
              <a:lnSpc>
                <a:spcPts val="6750"/>
              </a:lnSpc>
              <a:buFont typeface="Arial"/>
              <a:buChar char="•"/>
            </a:pPr>
            <a:r>
              <a:rPr lang="en-US" sz="2700">
                <a:solidFill>
                  <a:srgbClr val="748435"/>
                </a:solidFill>
                <a:latin typeface="Garet"/>
              </a:rPr>
              <a:t>It includes backup and restore settings.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1137" y="1585208"/>
            <a:ext cx="8435145" cy="97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6200">
                <a:solidFill>
                  <a:srgbClr val="FFFFFF"/>
                </a:solidFill>
                <a:latin typeface="Hatton"/>
              </a:rPr>
              <a:t>Why NutriVitality?</a:t>
            </a:r>
          </a:p>
        </p:txBody>
      </p:sp>
      <p:sp>
        <p:nvSpPr>
          <p:cNvPr id="6" name="Freeform 6"/>
          <p:cNvSpPr/>
          <p:nvPr/>
        </p:nvSpPr>
        <p:spPr>
          <a:xfrm rot="4528529" flipH="1">
            <a:off x="-1239684" y="5517795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4995836" y="0"/>
                </a:moveTo>
                <a:lnTo>
                  <a:pt x="0" y="0"/>
                </a:lnTo>
                <a:lnTo>
                  <a:pt x="0" y="6331129"/>
                </a:lnTo>
                <a:lnTo>
                  <a:pt x="4995836" y="6331129"/>
                </a:lnTo>
                <a:lnTo>
                  <a:pt x="49958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9300" y="179527"/>
            <a:ext cx="66024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Hatton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555</Words>
  <Application>Microsoft Office PowerPoint</Application>
  <PresentationFormat>Custom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Hatton</vt:lpstr>
      <vt:lpstr>Calibri</vt:lpstr>
      <vt:lpstr>Hatton Bold</vt:lpstr>
      <vt:lpstr>Garet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Sustainability modern presentation</dc:title>
  <cp:lastModifiedBy>USER</cp:lastModifiedBy>
  <cp:revision>4</cp:revision>
  <dcterms:created xsi:type="dcterms:W3CDTF">2006-08-16T00:00:00Z</dcterms:created>
  <dcterms:modified xsi:type="dcterms:W3CDTF">2024-06-30T12:28:37Z</dcterms:modified>
  <dc:identifier>DAGJlm73opo</dc:identifier>
</cp:coreProperties>
</file>